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62" r:id="rId3"/>
    <p:sldMasterId id="2147483669" r:id="rId4"/>
    <p:sldMasterId id="2147483676" r:id="rId5"/>
    <p:sldMasterId id="2147483683" r:id="rId6"/>
    <p:sldMasterId id="2147483695" r:id="rId7"/>
    <p:sldMasterId id="2147483707" r:id="rId8"/>
    <p:sldMasterId id="2147483719" r:id="rId9"/>
  </p:sldMasterIdLst>
  <p:notesMasterIdLst>
    <p:notesMasterId r:id="rId48"/>
  </p:notesMasterIdLst>
  <p:handoutMasterIdLst>
    <p:handoutMasterId r:id="rId49"/>
  </p:handoutMasterIdLst>
  <p:sldIdLst>
    <p:sldId id="269" r:id="rId10"/>
    <p:sldId id="767" r:id="rId11"/>
    <p:sldId id="799" r:id="rId12"/>
    <p:sldId id="800" r:id="rId13"/>
    <p:sldId id="768" r:id="rId14"/>
    <p:sldId id="769" r:id="rId15"/>
    <p:sldId id="770" r:id="rId16"/>
    <p:sldId id="771" r:id="rId17"/>
    <p:sldId id="772" r:id="rId18"/>
    <p:sldId id="773" r:id="rId19"/>
    <p:sldId id="774" r:id="rId20"/>
    <p:sldId id="775" r:id="rId21"/>
    <p:sldId id="776" r:id="rId22"/>
    <p:sldId id="777" r:id="rId23"/>
    <p:sldId id="778" r:id="rId24"/>
    <p:sldId id="779" r:id="rId25"/>
    <p:sldId id="780" r:id="rId26"/>
    <p:sldId id="781" r:id="rId27"/>
    <p:sldId id="782" r:id="rId28"/>
    <p:sldId id="783" r:id="rId29"/>
    <p:sldId id="784" r:id="rId30"/>
    <p:sldId id="785" r:id="rId31"/>
    <p:sldId id="786" r:id="rId32"/>
    <p:sldId id="787" r:id="rId33"/>
    <p:sldId id="788" r:id="rId34"/>
    <p:sldId id="789" r:id="rId35"/>
    <p:sldId id="790" r:id="rId36"/>
    <p:sldId id="791" r:id="rId37"/>
    <p:sldId id="792" r:id="rId38"/>
    <p:sldId id="793" r:id="rId39"/>
    <p:sldId id="794" r:id="rId40"/>
    <p:sldId id="795" r:id="rId41"/>
    <p:sldId id="796" r:id="rId42"/>
    <p:sldId id="797" r:id="rId43"/>
    <p:sldId id="798" r:id="rId44"/>
    <p:sldId id="802" r:id="rId45"/>
    <p:sldId id="801" r:id="rId46"/>
    <p:sldId id="279"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9">
          <p15:clr>
            <a:srgbClr val="A4A3A4"/>
          </p15:clr>
        </p15:guide>
        <p15:guide id="2" pos="2879">
          <p15:clr>
            <a:srgbClr val="A4A3A4"/>
          </p15:clr>
        </p15:guide>
        <p15:guide id="3" pos="5602">
          <p15:clr>
            <a:srgbClr val="A4A3A4"/>
          </p15:clr>
        </p15:guide>
        <p15:guide id="4" orient="horz" pos="577">
          <p15:clr>
            <a:srgbClr val="A4A3A4"/>
          </p15:clr>
        </p15:guide>
        <p15:guide id="5" orient="horz" pos="2981">
          <p15:clr>
            <a:srgbClr val="A4A3A4"/>
          </p15:clr>
        </p15:guide>
        <p15:guide id="6" pos="17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084"/>
    <a:srgbClr val="EA0000"/>
    <a:srgbClr val="2400B0"/>
    <a:srgbClr val="FFAB80"/>
    <a:srgbClr val="FFE700"/>
    <a:srgbClr val="00E7EF"/>
    <a:srgbClr val="FFFFFF"/>
    <a:srgbClr val="000000"/>
    <a:srgbClr val="FF8000"/>
    <a:srgbClr val="61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294"/>
      </p:cViewPr>
      <p:guideLst>
        <p:guide orient="horz" pos="1599"/>
        <p:guide pos="2879"/>
        <p:guide pos="5602"/>
        <p:guide orient="horz" pos="577"/>
        <p:guide orient="horz" pos="2981"/>
        <p:guide pos="17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9ACFA8-1AB5-47AD-8712-789ED582E266}" type="datetimeFigureOut">
              <a:rPr kumimoji="1" lang="ja-JP" altLang="en-US" smtClean="0"/>
              <a:t>2023/5/23</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ja-JP" sz="1000"/>
              <a:t>© 2021 Fujitsu Limited</a:t>
            </a: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A504E-F46D-4C99-BD4A-3BE220F742A8}" type="slidenum">
              <a:rPr kumimoji="1" lang="ja-JP" altLang="en-US" smtClean="0"/>
              <a:t>‹#›</a:t>
            </a:fld>
            <a:endParaRPr kumimoji="1" lang="ja-JP" altLang="en-US"/>
          </a:p>
        </p:txBody>
      </p:sp>
      <p:pic>
        <p:nvPicPr>
          <p:cNvPr id="6" name="図 5" descr="FUJITSU-RESTRI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 y="53975"/>
            <a:ext cx="1292691" cy="166263"/>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n-lt"/>
              </a:defRPr>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49E156C8-D1E6-4437-B817-0C57EC289493}" type="datetimeFigureOut">
              <a:rPr kumimoji="1" lang="ja-JP" altLang="en-US" smtClean="0"/>
              <a:t>2023/5/23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Headline</a:t>
            </a:r>
            <a:endParaRPr kumimoji="1" lang="ja-JP" altLang="en-US"/>
          </a:p>
          <a:p>
            <a:pPr lvl="1"/>
            <a:r>
              <a:rPr kumimoji="1" lang="en-US" altLang="ja-JP"/>
              <a:t>1st subhead</a:t>
            </a:r>
            <a:endParaRPr kumimoji="1" lang="ja-JP" altLang="en-US"/>
          </a:p>
          <a:p>
            <a:pPr lvl="2"/>
            <a:r>
              <a:rPr kumimoji="1" lang="en-US" altLang="ja-JP"/>
              <a:t>2nd subhead</a:t>
            </a:r>
            <a:endParaRPr kumimoji="1" lang="ja-JP" altLang="en-US"/>
          </a:p>
          <a:p>
            <a:pPr lvl="3"/>
            <a:r>
              <a:rPr kumimoji="1" lang="en-US" altLang="ja-JP"/>
              <a:t>Text</a:t>
            </a:r>
          </a:p>
          <a:p>
            <a:pPr lvl="4"/>
            <a:r>
              <a:rPr kumimoji="1" lang="en-US" altLang="ja-JP"/>
              <a:t>Text</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n-lt"/>
              </a:defRPr>
            </a:lvl1pPr>
          </a:lstStyle>
          <a:p>
            <a:r>
              <a:rPr kumimoji="1" lang="en-US" altLang="ja-JP"/>
              <a:t>© 2021 Fujitsu Limited</a:t>
            </a:r>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atin typeface="+mn-lt"/>
              </a:defRPr>
            </a:lvl1pPr>
          </a:lstStyle>
          <a:p>
            <a:fld id="{C0644275-5C74-4E59-8F01-9B0DD8D2F6FE}" type="slidenum">
              <a:rPr kumimoji="1" lang="ja-JP" altLang="en-US" smtClean="0"/>
              <a:t>‹#›</a:t>
            </a:fld>
            <a:endParaRPr kumimoji="1" lang="ja-JP" altLang="en-US"/>
          </a:p>
        </p:txBody>
      </p:sp>
      <p:pic>
        <p:nvPicPr>
          <p:cNvPr id="8" name="図 7" descr="FUJITSU-RESTRI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 y="53975"/>
            <a:ext cx="1292691" cy="166263"/>
          </a:xfrm>
          <a:prstGeom prst="rect">
            <a:avLst/>
          </a:prstGeom>
        </p:spPr>
      </p:pic>
    </p:spTree>
  </p:cSld>
  <p:clrMap bg1="lt1" tx1="dk1" bg2="lt2" tx2="dk2" accent1="accent1" accent2="accent2" accent3="accent3" accent4="accent4" accent5="accent5" accent6="accent6" hlink="hlink" folHlink="folHlink"/>
  <p:hf hd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6601333" y="0"/>
            <a:ext cx="2542667" cy="5143499"/>
          </a:xfrm>
          <a:prstGeom prst="rect">
            <a:avLst/>
          </a:prstGeom>
        </p:spPr>
      </p:pic>
      <p:sp>
        <p:nvSpPr>
          <p:cNvPr id="2" name="Title 1"/>
          <p:cNvSpPr>
            <a:spLocks noGrp="1"/>
          </p:cNvSpPr>
          <p:nvPr>
            <p:ph type="ctrTitle" hasCustomPrompt="1"/>
          </p:nvPr>
        </p:nvSpPr>
        <p:spPr bwMode="gray">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bwMode="gray">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5162716" y="1350838"/>
            <a:ext cx="3142800" cy="2442021"/>
          </a:xfrm>
          <a:prstGeom prst="rect">
            <a:avLst/>
          </a:prstGeom>
        </p:spPr>
      </p:pic>
      <p:pic>
        <p:nvPicPr>
          <p:cNvPr id="22" name="図 21" descr="FUJITSU-RESTRIC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grpSp>
        <p:nvGrpSpPr>
          <p:cNvPr id="23" name="Group 22" descr="Fujitsu"/>
          <p:cNvGrpSpPr>
            <a:grpSpLocks noChangeAspect="1"/>
          </p:cNvGrpSpPr>
          <p:nvPr userDrawn="1"/>
        </p:nvGrpSpPr>
        <p:grpSpPr bwMode="gray">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bwMode="gray"/>
        <p:txBody>
          <a:bodyPr/>
          <a:lstStyle>
            <a:lvl1pPr>
              <a:defRPr>
                <a:solidFill>
                  <a:schemeClr val="bg1"/>
                </a:solidFill>
              </a:defRPr>
            </a:lvl1pPr>
          </a:lstStyle>
          <a:p>
            <a:r>
              <a:rPr kumimoji="1" lang="en-US" altLang="ja-JP"/>
              <a:t>© 2021 FNST</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573384" y="0"/>
            <a:ext cx="4570616"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6000" cy="2545521"/>
          </a:xfrm>
          <a:prstGeom prst="rect">
            <a:avLst/>
          </a:prstGeom>
        </p:spPr>
      </p:pic>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30" name="テキスト ボックス 29"/>
          <p:cNvSpPr txBox="1"/>
          <p:nvPr userDrawn="1"/>
        </p:nvSpPr>
        <p:spPr>
          <a:xfrm>
            <a:off x="129600" y="2008800"/>
            <a:ext cx="2876108" cy="738000"/>
          </a:xfrm>
          <a:prstGeom prst="rect">
            <a:avLst/>
          </a:prstGeom>
          <a:noFill/>
        </p:spPr>
        <p:txBody>
          <a:bodyPr wrap="none" rtlCol="0">
            <a:spAutoFit/>
          </a:bodyPr>
          <a:lstStyle/>
          <a:p>
            <a:r>
              <a:rPr kumimoji="1" lang="en-US" altLang="ja-JP" sz="4200" b="1"/>
              <a:t>Thank you</a:t>
            </a:r>
            <a:endParaRPr kumimoji="1" lang="ja-JP" altLang="en-US" sz="42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603386" y="0"/>
            <a:ext cx="2540614" cy="5143500"/>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1"/>
          </a:xfrm>
          <a:prstGeom prst="rect">
            <a:avLst/>
          </a:prstGeom>
        </p:spPr>
      </p:pic>
      <p:pic>
        <p:nvPicPr>
          <p:cNvPr id="22" name="図 21" descr="FUJITSU-RESTRIC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p:cNvPicPr>
            <a:picLocks noChangeAspect="1"/>
          </p:cNvPicPr>
          <p:nvPr userDrawn="1"/>
        </p:nvPicPr>
        <p:blipFill>
          <a:blip r:embed="rId2" cstate="print"/>
          <a:srcRect/>
          <a:stretch>
            <a:fillRect/>
          </a:stretch>
        </p:blipFill>
        <p:spPr>
          <a:xfrm>
            <a:off x="0" y="1155"/>
            <a:ext cx="9144000" cy="5141190"/>
          </a:xfrm>
          <a:prstGeom prst="rect">
            <a:avLst/>
          </a:prstGeom>
        </p:spPr>
      </p:pic>
      <p:sp>
        <p:nvSpPr>
          <p:cNvPr id="24" name="正方形/長方形 3"/>
          <p:cNvSpPr/>
          <p:nvPr userDrawn="1"/>
        </p:nvSpPr>
        <p:spPr>
          <a:xfrm>
            <a:off x="3200400" y="-2055"/>
            <a:ext cx="5943600" cy="5144400"/>
          </a:xfrm>
          <a:prstGeom prst="rect">
            <a:avLst/>
          </a:prstGeom>
          <a:gradFill flip="none" rotWithShape="1">
            <a:gsLst>
              <a:gs pos="0">
                <a:schemeClr val="accent4">
                  <a:alpha val="7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17" name="図 16" descr="FUJITSU-RESTRIC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926504"/>
            <a:ext cx="1292691" cy="166263"/>
          </a:xfrm>
          <a:prstGeom prst="rect">
            <a:avLst/>
          </a:prstGeom>
        </p:spPr>
      </p:pic>
      <p:sp>
        <p:nvSpPr>
          <p:cNvPr id="5" name="Footer Placeholder 4"/>
          <p:cNvSpPr>
            <a:spLocks noGrp="1"/>
          </p:cNvSpPr>
          <p:nvPr>
            <p:ph type="ftr" sz="quarter" idx="11"/>
          </p:nvPr>
        </p:nvSpPr>
        <p:spPr>
          <a:xfrm>
            <a:off x="7758000" y="4955635"/>
            <a:ext cx="1155600" cy="108000"/>
          </a:xfrm>
        </p:spPr>
        <p:txBody>
          <a:bodyPr/>
          <a:lstStyle>
            <a:lvl1pPr>
              <a:defRPr>
                <a:solidFill>
                  <a:schemeClr val="bg1"/>
                </a:solidFill>
              </a:defRPr>
            </a:lvl1p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948435"/>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t>‹#›</a:t>
            </a:fld>
            <a:endParaRPr kumimoji="1" lang="ja-JP"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7" name="Footer Placeholder 4"/>
          <p:cNvSpPr>
            <a:spLocks noGrp="1"/>
          </p:cNvSpPr>
          <p:nvPr>
            <p:ph type="ftr" sz="quarter" idx="3"/>
          </p:nvPr>
        </p:nvSpPr>
        <p:spPr bwMode="gray">
          <a:xfrm>
            <a:off x="7758000" y="4949372"/>
            <a:ext cx="1155600" cy="108000"/>
          </a:xfrm>
          <a:prstGeom prst="rect">
            <a:avLst/>
          </a:prstGeom>
        </p:spPr>
        <p:txBody>
          <a:bodyPr vert="horz" wrap="none" lIns="0" tIns="0" rIns="0" bIns="0" rtlCol="0" anchor="ctr"/>
          <a:lstStyle>
            <a:lvl1pPr algn="r">
              <a:defRPr sz="700">
                <a:solidFill>
                  <a:schemeClr val="tx1"/>
                </a:solidFill>
                <a:latin typeface="Tahoma" panose="020B0604030504040204" pitchFamily="34" charset="0"/>
                <a:cs typeface="Tahoma" panose="020B0604030504040204" pitchFamily="34" charset="0"/>
              </a:defRPr>
            </a:lvl1pPr>
          </a:lstStyle>
          <a:p>
            <a:r>
              <a:rPr lang="en-US" altLang="ja-JP">
                <a:ea typeface="Tahoma" panose="020B0604030504040204" pitchFamily="34" charset="0"/>
              </a:rPr>
              <a:t>© 2021 FNST</a:t>
            </a:r>
            <a:endParaRPr lang="de-DE" altLang="ja-JP">
              <a:ea typeface="Tahoma" panose="020B0604030504040204" pitchFamily="34" charset="0"/>
            </a:endParaRPr>
          </a:p>
        </p:txBody>
      </p:sp>
      <p:sp>
        <p:nvSpPr>
          <p:cNvPr id="8" name="Slide Number Placeholder 5"/>
          <p:cNvSpPr>
            <a:spLocks noGrp="1"/>
          </p:cNvSpPr>
          <p:nvPr>
            <p:ph type="sldNum" sz="quarter" idx="4"/>
          </p:nvPr>
        </p:nvSpPr>
        <p:spPr bwMode="gray">
          <a:xfrm>
            <a:off x="4302000" y="4942172"/>
            <a:ext cx="540000" cy="122400"/>
          </a:xfrm>
          <a:prstGeom prst="rect">
            <a:avLst/>
          </a:prstGeom>
        </p:spPr>
        <p:txBody>
          <a:bodyPr vert="horz" lIns="0" tIns="0" rIns="0" bIns="0" rtlCol="0" anchor="ctr"/>
          <a:lstStyle>
            <a:lvl1pPr algn="ctr">
              <a:defRPr sz="800">
                <a:solidFill>
                  <a:schemeClr val="tx1"/>
                </a:solidFill>
                <a:latin typeface="Meiryo UI" panose="020B0604030504040204" pitchFamily="50" charset="-128"/>
                <a:ea typeface="Meiryo UI" panose="020B0604030504040204" pitchFamily="50" charset="-128"/>
                <a:cs typeface="Tahoma" panose="020B0604030504040204" pitchFamily="34" charset="0"/>
              </a:defRPr>
            </a:lvl1pPr>
          </a:lstStyle>
          <a:p>
            <a:fld id="{4D029D89-7B63-4C94-AD4D-2E4D6BB83637}" type="slidenum">
              <a:rPr kumimoji="1" lang="ja-JP" altLang="en-US" smtClean="0"/>
              <a:t>‹#›</a:t>
            </a:fld>
            <a:endParaRPr kumimoji="1" lang="ja-JP"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8" name="Footer Placeholder 4"/>
          <p:cNvSpPr>
            <a:spLocks noGrp="1"/>
          </p:cNvSpPr>
          <p:nvPr>
            <p:ph type="ftr" sz="quarter" idx="3"/>
          </p:nvPr>
        </p:nvSpPr>
        <p:spPr bwMode="gray">
          <a:xfrm>
            <a:off x="7758000" y="4949372"/>
            <a:ext cx="1155600" cy="108000"/>
          </a:xfrm>
          <a:prstGeom prst="rect">
            <a:avLst/>
          </a:prstGeom>
        </p:spPr>
        <p:txBody>
          <a:bodyPr vert="horz" wrap="none" lIns="0" tIns="0" rIns="0" bIns="0" rtlCol="0" anchor="ctr"/>
          <a:lstStyle>
            <a:lvl1pPr algn="r">
              <a:defRPr sz="700">
                <a:solidFill>
                  <a:schemeClr val="tx1"/>
                </a:solidFill>
                <a:latin typeface="Tahoma" panose="020B0604030504040204" pitchFamily="34" charset="0"/>
                <a:cs typeface="Tahoma" panose="020B0604030504040204" pitchFamily="34" charset="0"/>
              </a:defRPr>
            </a:lvl1pPr>
          </a:lstStyle>
          <a:p>
            <a:r>
              <a:rPr lang="en-US" altLang="ja-JP">
                <a:ea typeface="Tahoma" panose="020B0604030504040204" pitchFamily="34" charset="0"/>
              </a:rPr>
              <a:t>© 2021 FNST</a:t>
            </a:r>
            <a:endParaRPr lang="de-DE" altLang="ja-JP">
              <a:ea typeface="Tahoma" panose="020B0604030504040204" pitchFamily="34" charset="0"/>
            </a:endParaRPr>
          </a:p>
        </p:txBody>
      </p:sp>
      <p:sp>
        <p:nvSpPr>
          <p:cNvPr id="9" name="Slide Number Placeholder 5"/>
          <p:cNvSpPr>
            <a:spLocks noGrp="1"/>
          </p:cNvSpPr>
          <p:nvPr>
            <p:ph type="sldNum" sz="quarter" idx="4"/>
          </p:nvPr>
        </p:nvSpPr>
        <p:spPr bwMode="gray">
          <a:xfrm>
            <a:off x="4302000" y="4942172"/>
            <a:ext cx="540000" cy="122400"/>
          </a:xfrm>
          <a:prstGeom prst="rect">
            <a:avLst/>
          </a:prstGeom>
        </p:spPr>
        <p:txBody>
          <a:bodyPr vert="horz" lIns="0" tIns="0" rIns="0" bIns="0" rtlCol="0" anchor="ctr"/>
          <a:lstStyle>
            <a:lvl1pPr algn="ctr">
              <a:defRPr sz="800">
                <a:solidFill>
                  <a:schemeClr val="tx1"/>
                </a:solidFill>
                <a:latin typeface="Meiryo UI" panose="020B0604030504040204" pitchFamily="50" charset="-128"/>
                <a:ea typeface="Meiryo UI" panose="020B0604030504040204" pitchFamily="50" charset="-128"/>
                <a:cs typeface="Tahoma" panose="020B0604030504040204" pitchFamily="34" charset="0"/>
              </a:defRPr>
            </a:lvl1pPr>
          </a:lstStyle>
          <a:p>
            <a:fld id="{4D029D89-7B63-4C94-AD4D-2E4D6BB83637}" type="slidenum">
              <a:rPr kumimoji="1" lang="ja-JP" altLang="en-US" smtClean="0"/>
              <a:t>‹#›</a:t>
            </a:fld>
            <a:endParaRPr kumimoji="1" lang="ja-JP"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5" name="Footer Placeholder 4"/>
          <p:cNvSpPr>
            <a:spLocks noGrp="1"/>
          </p:cNvSpPr>
          <p:nvPr>
            <p:ph type="ftr" sz="quarter" idx="3"/>
          </p:nvPr>
        </p:nvSpPr>
        <p:spPr bwMode="gray">
          <a:xfrm>
            <a:off x="7758000" y="4949372"/>
            <a:ext cx="1155600" cy="108000"/>
          </a:xfrm>
          <a:prstGeom prst="rect">
            <a:avLst/>
          </a:prstGeom>
        </p:spPr>
        <p:txBody>
          <a:bodyPr vert="horz" wrap="none" lIns="0" tIns="0" rIns="0" bIns="0" rtlCol="0" anchor="ctr"/>
          <a:lstStyle>
            <a:lvl1pPr algn="r">
              <a:defRPr sz="700">
                <a:solidFill>
                  <a:schemeClr val="tx1"/>
                </a:solidFill>
                <a:latin typeface="Tahoma" panose="020B0604030504040204" pitchFamily="34" charset="0"/>
                <a:cs typeface="Tahoma" panose="020B0604030504040204" pitchFamily="34" charset="0"/>
              </a:defRPr>
            </a:lvl1pPr>
          </a:lstStyle>
          <a:p>
            <a:r>
              <a:rPr lang="en-US" altLang="ja-JP">
                <a:ea typeface="Tahoma" panose="020B0604030504040204" pitchFamily="34" charset="0"/>
              </a:rPr>
              <a:t>© 2021 FNST</a:t>
            </a:r>
            <a:endParaRPr lang="de-DE" altLang="ja-JP">
              <a:ea typeface="Tahoma" panose="020B0604030504040204" pitchFamily="34" charset="0"/>
            </a:endParaRPr>
          </a:p>
        </p:txBody>
      </p:sp>
      <p:sp>
        <p:nvSpPr>
          <p:cNvPr id="8" name="Slide Number Placeholder 5"/>
          <p:cNvSpPr>
            <a:spLocks noGrp="1"/>
          </p:cNvSpPr>
          <p:nvPr>
            <p:ph type="sldNum" sz="quarter" idx="4"/>
          </p:nvPr>
        </p:nvSpPr>
        <p:spPr bwMode="gray">
          <a:xfrm>
            <a:off x="4302000" y="4942172"/>
            <a:ext cx="540000" cy="122400"/>
          </a:xfrm>
          <a:prstGeom prst="rect">
            <a:avLst/>
          </a:prstGeom>
        </p:spPr>
        <p:txBody>
          <a:bodyPr vert="horz" lIns="0" tIns="0" rIns="0" bIns="0" rtlCol="0" anchor="ctr"/>
          <a:lstStyle>
            <a:lvl1pPr algn="ctr">
              <a:defRPr sz="800">
                <a:solidFill>
                  <a:schemeClr val="tx1"/>
                </a:solidFill>
                <a:latin typeface="Meiryo UI" panose="020B0604030504040204" pitchFamily="50" charset="-128"/>
                <a:ea typeface="Meiryo UI" panose="020B0604030504040204" pitchFamily="50" charset="-128"/>
                <a:cs typeface="Tahoma" panose="020B0604030504040204" pitchFamily="34" charset="0"/>
              </a:defRPr>
            </a:lvl1pPr>
          </a:lstStyle>
          <a:p>
            <a:fld id="{4D029D89-7B63-4C94-AD4D-2E4D6BB83637}" type="slidenum">
              <a:rPr kumimoji="1" lang="ja-JP" altLang="en-US" smtClean="0"/>
              <a:t>‹#›</a:t>
            </a:fld>
            <a:endParaRPr kumimoji="1" lang="ja-JP"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573384" y="0"/>
            <a:ext cx="4570616"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1"/>
          </a:xfrm>
          <a:prstGeom prst="rect">
            <a:avLst/>
          </a:prstGeom>
        </p:spPr>
      </p:pic>
      <p:sp>
        <p:nvSpPr>
          <p:cNvPr id="30" name="テキスト ボックス 29"/>
          <p:cNvSpPr txBox="1"/>
          <p:nvPr userDrawn="1"/>
        </p:nvSpPr>
        <p:spPr>
          <a:xfrm>
            <a:off x="129600" y="2008800"/>
            <a:ext cx="2876108" cy="738000"/>
          </a:xfrm>
          <a:prstGeom prst="rect">
            <a:avLst/>
          </a:prstGeom>
          <a:noFill/>
        </p:spPr>
        <p:txBody>
          <a:bodyPr wrap="none" rtlCol="0">
            <a:spAutoFit/>
          </a:bodyPr>
          <a:lstStyle/>
          <a:p>
            <a:r>
              <a:rPr kumimoji="1" lang="en-US" altLang="ja-JP" sz="4200" b="1"/>
              <a:t>Thank you</a:t>
            </a:r>
            <a:endParaRPr kumimoji="1" lang="ja-JP" altLang="en-US" sz="4200" b="1"/>
          </a:p>
        </p:txBody>
      </p:sp>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atin typeface="微软雅黑" pitchFamily="34" charset="-122"/>
                <a:ea typeface="微软雅黑" pitchFamily="34" charset="-122"/>
              </a:defRPr>
            </a:lvl1pPr>
          </a:lstStyle>
          <a:p>
            <a:fld id="{312083DB-1D72-409F-9E76-0D43D54B72A2}" type="slidenum">
              <a:rPr lang="de-DE" altLang="ja-JP" smtClean="0"/>
              <a:pPr/>
              <a:t>‹#›</a:t>
            </a:fld>
            <a:endParaRPr lang="de-DE" altLang="ja-JP"/>
          </a:p>
        </p:txBody>
      </p:sp>
      <p:sp>
        <p:nvSpPr>
          <p:cNvPr id="3" name="页脚占位符 2"/>
          <p:cNvSpPr>
            <a:spLocks noGrp="1"/>
          </p:cNvSpPr>
          <p:nvPr>
            <p:ph type="ftr" sz="quarter" idx="11"/>
          </p:nvPr>
        </p:nvSpPr>
        <p:spPr/>
        <p:txBody>
          <a:bodyPr/>
          <a:lstStyle>
            <a:lvl1pPr>
              <a:defRPr>
                <a:latin typeface="微软雅黑" pitchFamily="34" charset="-122"/>
                <a:ea typeface="微软雅黑" pitchFamily="34" charset="-122"/>
              </a:defRPr>
            </a:lvl1pPr>
          </a:lstStyle>
          <a:p>
            <a:r>
              <a:rPr lang="de-DE" altLang="ja-JP" dirty="0"/>
              <a:t>Copyright 2020 NANJING FUJITSU NANDA SOFTWARE TECHNOLOGY CO., LTD.</a:t>
            </a:r>
          </a:p>
        </p:txBody>
      </p:sp>
    </p:spTree>
    <p:extLst>
      <p:ext uri="{BB962C8B-B14F-4D97-AF65-F5344CB8AC3E}">
        <p14:creationId xmlns:p14="http://schemas.microsoft.com/office/powerpoint/2010/main" val="23759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8" name="図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 y="0"/>
            <a:ext cx="9147692" cy="5145577"/>
          </a:xfrm>
          <a:prstGeom prst="rect">
            <a:avLst/>
          </a:prstGeom>
        </p:spPr>
      </p:pic>
      <p:sp>
        <p:nvSpPr>
          <p:cNvPr id="2" name="Title 1"/>
          <p:cNvSpPr>
            <a:spLocks noGrp="1"/>
          </p:cNvSpPr>
          <p:nvPr>
            <p:ph type="ctrTitle" hasCustomPrompt="1"/>
          </p:nvPr>
        </p:nvSpPr>
        <p:spPr bwMode="gray">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bwMode="gray">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kumimoji="1" lang="en-US" altLang="ja-JP"/>
              <a:t>© 2021 FNST</a:t>
            </a:r>
            <a:endParaRPr kumimoji="1" lang="ja-JP" altLang="en-US"/>
          </a:p>
        </p:txBody>
      </p:sp>
      <p:sp>
        <p:nvSpPr>
          <p:cNvPr id="6" name="Slide Number Placeholder 5"/>
          <p:cNvSpPr>
            <a:spLocks noGrp="1"/>
          </p:cNvSpPr>
          <p:nvPr>
            <p:ph type="sldNum" sz="quarter" idx="12"/>
          </p:nvPr>
        </p:nvSpPr>
        <p:spPr bwMode="gray">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t>‹#›</a:t>
            </a:fld>
            <a:endParaRPr kumimoji="1" lang="ja-JP" altLang="en-US"/>
          </a:p>
        </p:txBody>
      </p:sp>
      <p:grpSp>
        <p:nvGrpSpPr>
          <p:cNvPr id="20" name="Group 22" descr="Fujitsu"/>
          <p:cNvGrpSpPr>
            <a:grpSpLocks noChangeAspect="1"/>
          </p:cNvGrpSpPr>
          <p:nvPr userDrawn="1"/>
        </p:nvGrpSpPr>
        <p:grpSpPr bwMode="gray">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7" name="図 16" descr="FUJITSU-RESTRIC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599234" y="0"/>
            <a:ext cx="2544766" cy="5143500"/>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1"/>
          </a:xfrm>
          <a:prstGeom prst="rect">
            <a:avLst/>
          </a:prstGeom>
        </p:spPr>
      </p:pic>
      <p:pic>
        <p:nvPicPr>
          <p:cNvPr id="22" name="図 21" descr="FUJITSU-RESTRIC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p:cNvPicPr>
            <a:picLocks noChangeAspect="1"/>
          </p:cNvPicPr>
          <p:nvPr userDrawn="1"/>
        </p:nvPicPr>
        <p:blipFill>
          <a:blip r:embed="rId2"/>
          <a:srcRect/>
          <a:stretch>
            <a:fillRect/>
          </a:stretch>
        </p:blipFill>
        <p:spPr>
          <a:xfrm>
            <a:off x="0" y="0"/>
            <a:ext cx="9144000" cy="5143500"/>
          </a:xfrm>
          <a:prstGeom prst="rect">
            <a:avLst/>
          </a:prstGeom>
        </p:spPr>
      </p:pic>
      <p:sp>
        <p:nvSpPr>
          <p:cNvPr id="18" name="正方形/長方形 17"/>
          <p:cNvSpPr/>
          <p:nvPr userDrawn="1"/>
        </p:nvSpPr>
        <p:spPr>
          <a:xfrm>
            <a:off x="6188926" y="0"/>
            <a:ext cx="2955073" cy="5144400"/>
          </a:xfrm>
          <a:prstGeom prst="rect">
            <a:avLst/>
          </a:prstGeom>
          <a:gradFill flip="none" rotWithShape="1">
            <a:gsLst>
              <a:gs pos="0">
                <a:schemeClr val="accent6">
                  <a:alpha val="8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t>‹#›</a:t>
            </a:fld>
            <a:endParaRPr kumimoji="1" lang="ja-JP" altLang="en-US"/>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7" name="図 16" descr="FUJITSU-RESTRIC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569692" y="0"/>
            <a:ext cx="4574308"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5999" cy="2545521"/>
          </a:xfrm>
          <a:prstGeom prst="rect">
            <a:avLst/>
          </a:prstGeom>
        </p:spPr>
      </p:pic>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30" name="テキスト ボックス 29"/>
          <p:cNvSpPr txBox="1"/>
          <p:nvPr userDrawn="1"/>
        </p:nvSpPr>
        <p:spPr>
          <a:xfrm>
            <a:off x="129600" y="2008800"/>
            <a:ext cx="2876108" cy="738000"/>
          </a:xfrm>
          <a:prstGeom prst="rect">
            <a:avLst/>
          </a:prstGeom>
          <a:noFill/>
        </p:spPr>
        <p:txBody>
          <a:bodyPr wrap="none" rtlCol="0">
            <a:spAutoFit/>
          </a:bodyPr>
          <a:lstStyle/>
          <a:p>
            <a:r>
              <a:rPr kumimoji="1" lang="en-US" altLang="ja-JP" sz="4200" b="1"/>
              <a:t>Thank you</a:t>
            </a:r>
            <a:endParaRPr kumimoji="1" lang="ja-JP" altLang="en-US" sz="42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14" name="図 13"/>
          <p:cNvPicPr/>
          <p:nvPr userDrawn="1"/>
        </p:nvPicPr>
        <p:blipFill>
          <a:blip r:embed="rId2">
            <a:extLst>
              <a:ext uri="{28A0092B-C50C-407E-A947-70E740481C1C}">
                <a14:useLocalDpi xmlns:a14="http://schemas.microsoft.com/office/drawing/2010/main" val="0"/>
              </a:ext>
            </a:extLst>
          </a:blip>
          <a:stretch>
            <a:fillRect/>
          </a:stretch>
        </p:blipFill>
        <p:spPr>
          <a:xfrm>
            <a:off x="6602400" y="0"/>
            <a:ext cx="2541600" cy="5142461"/>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7" y="1350838"/>
            <a:ext cx="3142798" cy="2442021"/>
          </a:xfrm>
          <a:prstGeom prst="rect">
            <a:avLst/>
          </a:prstGeom>
        </p:spPr>
      </p:pic>
      <p:pic>
        <p:nvPicPr>
          <p:cNvPr id="22" name="図 21" descr="FUJITSU-RESTRIC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pic>
        <p:nvPicPr>
          <p:cNvPr id="9" name="図 8" descr="Fujitsu"/>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0" name="図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143"/>
            <a:ext cx="9144000" cy="514121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t>‹#›</a:t>
            </a:fld>
            <a:endParaRPr kumimoji="1" lang="ja-JP" altLang="en-US"/>
          </a:p>
        </p:txBody>
      </p:sp>
      <p:pic>
        <p:nvPicPr>
          <p:cNvPr id="9" name="図 8" descr="FUJITSU-RESTRIC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pic>
        <p:nvPicPr>
          <p:cNvPr id="11" name="図 10" descr="Fujitsu"/>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73847" y="0"/>
            <a:ext cx="4570153" cy="5143500"/>
          </a:xfrm>
          <a:prstGeom prst="rect">
            <a:avLst/>
          </a:prstGeom>
        </p:spPr>
      </p:pic>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3104888" y="1298597"/>
            <a:ext cx="3275999" cy="2545521"/>
          </a:xfrm>
          <a:prstGeom prst="rect">
            <a:avLst/>
          </a:prstGeom>
        </p:spPr>
      </p:pic>
      <p:sp>
        <p:nvSpPr>
          <p:cNvPr id="30" name="テキスト ボックス 29"/>
          <p:cNvSpPr txBox="1"/>
          <p:nvPr userDrawn="1"/>
        </p:nvSpPr>
        <p:spPr bwMode="gray">
          <a:xfrm>
            <a:off x="129600" y="2008800"/>
            <a:ext cx="2876108" cy="738000"/>
          </a:xfrm>
          <a:prstGeom prst="rect">
            <a:avLst/>
          </a:prstGeom>
          <a:noFill/>
        </p:spPr>
        <p:txBody>
          <a:bodyPr wrap="none" rtlCol="0">
            <a:spAutoFit/>
          </a:bodyPr>
          <a:lstStyle/>
          <a:p>
            <a:r>
              <a:rPr kumimoji="1" lang="en-US" altLang="ja-JP" sz="4200" b="1"/>
              <a:t>Thank you</a:t>
            </a:r>
            <a:endParaRPr kumimoji="1" lang="ja-JP" altLang="en-US" sz="4200" b="1"/>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kumimoji="1" lang="en-US" altLang="ja-JP"/>
              <a:t>© 2021 FNST</a:t>
            </a:r>
            <a:endParaRPr kumimoji="1" lang="ja-JP" altLang="en-US"/>
          </a:p>
        </p:txBody>
      </p:sp>
      <p:pic>
        <p:nvPicPr>
          <p:cNvPr id="8" name="図 7" descr="Fujitsu"/>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941468" y="245572"/>
            <a:ext cx="964800" cy="46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97819"/>
            <a:ext cx="7772400" cy="1102519"/>
          </a:xfrm>
        </p:spPr>
        <p:txBody>
          <a:bodyPr/>
          <a:lstStyle/>
          <a:p>
            <a:r>
              <a:rPr lang="ja-JP" altLang="en-US" noProof="1"/>
              <a:t>マスター タイトルの書式設定</a:t>
            </a:r>
          </a:p>
        </p:txBody>
      </p:sp>
      <p:sp>
        <p:nvSpPr>
          <p:cNvPr id="3" name="サブタイトル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ja-JP" altLang="en-US" noProof="1"/>
              <a:t>マスター サブタイトルの書式設定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EED9F114-03AC-4217-8F8B-84ED36CA701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idx="1"/>
          </p:nvPr>
        </p:nvSpPr>
        <p:spPr/>
        <p:txBody>
          <a:body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0CBD910-09C4-4E4A-A43E-14FB7300E747}"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3305176"/>
            <a:ext cx="7772400" cy="1021556"/>
          </a:xfrm>
        </p:spPr>
        <p:txBody>
          <a:bodyPr anchor="t"/>
          <a:lstStyle>
            <a:lvl1pPr algn="l">
              <a:defRPr sz="3000" b="1" cap="all"/>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ja-JP" altLang="en-US" noProof="1"/>
              <a:t>マスター テキストの書式設定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94E309F1-9BD9-426B-AE7D-0F0F62D341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sz="half" idx="1"/>
          </p:nvPr>
        </p:nvSpPr>
        <p:spPr>
          <a:xfrm>
            <a:off x="168276" y="652463"/>
            <a:ext cx="4316413"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コンテンツ プレースホルダー 3"/>
          <p:cNvSpPr>
            <a:spLocks noGrp="1"/>
          </p:cNvSpPr>
          <p:nvPr>
            <p:ph sz="half" idx="2"/>
          </p:nvPr>
        </p:nvSpPr>
        <p:spPr>
          <a:xfrm>
            <a:off x="4637088" y="652463"/>
            <a:ext cx="4318000"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7663E668-9426-49FB-801A-C96E2C99224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5979"/>
            <a:ext cx="8229600" cy="857250"/>
          </a:xfrm>
        </p:spPr>
        <p:txBody>
          <a:bodyPr/>
          <a:lstStyle>
            <a:lvl1pPr>
              <a:defRPr/>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4" name="コンテンツ プレースホルダー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テキスト プレースホルダー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6" name="コンテンツ プレースホルダー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7"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8" name="Rectangle 6"/>
          <p:cNvSpPr>
            <a:spLocks noGrp="1" noChangeArrowheads="1"/>
          </p:cNvSpPr>
          <p:nvPr>
            <p:ph type="sldNum" sz="quarter" idx="11"/>
          </p:nvPr>
        </p:nvSpPr>
        <p:spPr/>
        <p:txBody>
          <a:bodyPr/>
          <a:lstStyle>
            <a:lvl1pPr>
              <a:defRPr/>
            </a:lvl1pPr>
          </a:lstStyle>
          <a:p>
            <a:fld id="{014BFCF7-0F8E-4B3E-8DF4-D7E31175C16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4" name="Rectangle 6"/>
          <p:cNvSpPr>
            <a:spLocks noGrp="1" noChangeArrowheads="1"/>
          </p:cNvSpPr>
          <p:nvPr>
            <p:ph type="sldNum" sz="quarter" idx="11"/>
          </p:nvPr>
        </p:nvSpPr>
        <p:spPr/>
        <p:txBody>
          <a:bodyPr/>
          <a:lstStyle>
            <a:lvl1pPr>
              <a:defRPr/>
            </a:lvl1pPr>
          </a:lstStyle>
          <a:p>
            <a:fld id="{4332B919-29A8-424F-9654-7B036A69243E}"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3" name="Rectangle 6"/>
          <p:cNvSpPr>
            <a:spLocks noGrp="1" noChangeArrowheads="1"/>
          </p:cNvSpPr>
          <p:nvPr>
            <p:ph type="sldNum" sz="quarter" idx="11"/>
          </p:nvPr>
        </p:nvSpPr>
        <p:spPr/>
        <p:txBody>
          <a:bodyPr/>
          <a:lstStyle>
            <a:lvl1pPr>
              <a:defRPr/>
            </a:lvl1pPr>
          </a:lstStyle>
          <a:p>
            <a:fld id="{2044AEDA-821E-4961-A42F-D96E8DAB8B39}"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04787"/>
            <a:ext cx="3008313" cy="871538"/>
          </a:xfrm>
        </p:spPr>
        <p:txBody>
          <a:bodyPr anchor="b"/>
          <a:lstStyle>
            <a:lvl1pPr algn="l">
              <a:defRPr sz="1500" b="1"/>
            </a:lvl1pPr>
          </a:lstStyle>
          <a:p>
            <a:r>
              <a:rPr lang="ja-JP" altLang="en-US" noProof="1"/>
              <a:t>マスター タイトルの書式設定</a:t>
            </a:r>
          </a:p>
        </p:txBody>
      </p:sp>
      <p:sp>
        <p:nvSpPr>
          <p:cNvPr id="3" name="コンテンツ プレースホルダー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テキスト プレースホルダー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0151CB64-0CB0-4460-BDE3-3AECBB1538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3600450"/>
            <a:ext cx="5486400" cy="425054"/>
          </a:xfrm>
        </p:spPr>
        <p:txBody>
          <a:bodyPr anchor="b"/>
          <a:lstStyle>
            <a:lvl1pPr algn="l">
              <a:defRPr sz="1500" b="1"/>
            </a:lvl1pPr>
          </a:lstStyle>
          <a:p>
            <a:r>
              <a:rPr lang="ja-JP" altLang="en-US" noProof="1"/>
              <a:t>マスター タイトルの書式設定</a:t>
            </a:r>
          </a:p>
        </p:txBody>
      </p:sp>
      <p:sp>
        <p:nvSpPr>
          <p:cNvPr id="3" name="図プレースホルダー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ja-JP" altLang="en-US" noProof="0"/>
          </a:p>
        </p:txBody>
      </p:sp>
      <p:sp>
        <p:nvSpPr>
          <p:cNvPr id="4" name="テキスト プレースホルダー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B4229244-5AED-4282-9E73-9EAAED2D41DB}"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7E9A080-1FB8-4F22-B412-17A6986B715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6" y="0"/>
            <a:ext cx="2195513" cy="4847035"/>
          </a:xfrm>
        </p:spPr>
        <p:txBody>
          <a:bodyPr vert="eaVert"/>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a:xfrm>
            <a:off x="168275" y="0"/>
            <a:ext cx="6438900" cy="4847035"/>
          </a:xfrm>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8F753586-1F3C-4044-ADB7-47C7B855C261}"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97819"/>
            <a:ext cx="7772400" cy="1102519"/>
          </a:xfrm>
        </p:spPr>
        <p:txBody>
          <a:bodyPr/>
          <a:lstStyle/>
          <a:p>
            <a:r>
              <a:rPr lang="ja-JP" altLang="en-US" noProof="1"/>
              <a:t>マスター タイトルの書式設定</a:t>
            </a:r>
          </a:p>
        </p:txBody>
      </p:sp>
      <p:sp>
        <p:nvSpPr>
          <p:cNvPr id="3" name="サブタイトル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ja-JP" altLang="en-US" noProof="1"/>
              <a:t>マスター サブタイトルの書式設定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EED9F114-03AC-4217-8F8B-84ED36CA701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idx="1"/>
          </p:nvPr>
        </p:nvSpPr>
        <p:spPr/>
        <p:txBody>
          <a:body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0CBD910-09C4-4E4A-A43E-14FB7300E747}"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3305176"/>
            <a:ext cx="7772400" cy="1021556"/>
          </a:xfrm>
        </p:spPr>
        <p:txBody>
          <a:bodyPr anchor="t"/>
          <a:lstStyle>
            <a:lvl1pPr algn="l">
              <a:defRPr sz="3000" b="1" cap="all"/>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ja-JP" altLang="en-US" noProof="1"/>
              <a:t>マスター テキストの書式設定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94E309F1-9BD9-426B-AE7D-0F0F62D341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sz="half" idx="1"/>
          </p:nvPr>
        </p:nvSpPr>
        <p:spPr>
          <a:xfrm>
            <a:off x="168276" y="652463"/>
            <a:ext cx="4316413"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コンテンツ プレースホルダー 3"/>
          <p:cNvSpPr>
            <a:spLocks noGrp="1"/>
          </p:cNvSpPr>
          <p:nvPr>
            <p:ph sz="half" idx="2"/>
          </p:nvPr>
        </p:nvSpPr>
        <p:spPr>
          <a:xfrm>
            <a:off x="4637088" y="652463"/>
            <a:ext cx="4318000"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7663E668-9426-49FB-801A-C96E2C99224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5979"/>
            <a:ext cx="8229600" cy="857250"/>
          </a:xfrm>
        </p:spPr>
        <p:txBody>
          <a:bodyPr/>
          <a:lstStyle>
            <a:lvl1pPr>
              <a:defRPr/>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4" name="コンテンツ プレースホルダー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テキスト プレースホルダー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6" name="コンテンツ プレースホルダー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7"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8" name="Rectangle 6"/>
          <p:cNvSpPr>
            <a:spLocks noGrp="1" noChangeArrowheads="1"/>
          </p:cNvSpPr>
          <p:nvPr>
            <p:ph type="sldNum" sz="quarter" idx="11"/>
          </p:nvPr>
        </p:nvSpPr>
        <p:spPr/>
        <p:txBody>
          <a:bodyPr/>
          <a:lstStyle>
            <a:lvl1pPr>
              <a:defRPr/>
            </a:lvl1pPr>
          </a:lstStyle>
          <a:p>
            <a:fld id="{014BFCF7-0F8E-4B3E-8DF4-D7E31175C16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4" name="Rectangle 6"/>
          <p:cNvSpPr>
            <a:spLocks noGrp="1" noChangeArrowheads="1"/>
          </p:cNvSpPr>
          <p:nvPr>
            <p:ph type="sldNum" sz="quarter" idx="11"/>
          </p:nvPr>
        </p:nvSpPr>
        <p:spPr/>
        <p:txBody>
          <a:bodyPr/>
          <a:lstStyle>
            <a:lvl1pPr>
              <a:defRPr/>
            </a:lvl1pPr>
          </a:lstStyle>
          <a:p>
            <a:fld id="{4332B919-29A8-424F-9654-7B036A69243E}"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3" name="Rectangle 6"/>
          <p:cNvSpPr>
            <a:spLocks noGrp="1" noChangeArrowheads="1"/>
          </p:cNvSpPr>
          <p:nvPr>
            <p:ph type="sldNum" sz="quarter" idx="11"/>
          </p:nvPr>
        </p:nvSpPr>
        <p:spPr/>
        <p:txBody>
          <a:bodyPr/>
          <a:lstStyle>
            <a:lvl1pPr>
              <a:defRPr/>
            </a:lvl1pPr>
          </a:lstStyle>
          <a:p>
            <a:fld id="{2044AEDA-821E-4961-A42F-D96E8DAB8B39}"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 2021 FNST</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04787"/>
            <a:ext cx="3008313" cy="871538"/>
          </a:xfrm>
        </p:spPr>
        <p:txBody>
          <a:bodyPr anchor="b"/>
          <a:lstStyle>
            <a:lvl1pPr algn="l">
              <a:defRPr sz="1500" b="1"/>
            </a:lvl1pPr>
          </a:lstStyle>
          <a:p>
            <a:r>
              <a:rPr lang="ja-JP" altLang="en-US" noProof="1"/>
              <a:t>マスター タイトルの書式設定</a:t>
            </a:r>
          </a:p>
        </p:txBody>
      </p:sp>
      <p:sp>
        <p:nvSpPr>
          <p:cNvPr id="3" name="コンテンツ プレースホルダー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テキスト プレースホルダー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0151CB64-0CB0-4460-BDE3-3AECBB1538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3600450"/>
            <a:ext cx="5486400" cy="425054"/>
          </a:xfrm>
        </p:spPr>
        <p:txBody>
          <a:bodyPr anchor="b"/>
          <a:lstStyle>
            <a:lvl1pPr algn="l">
              <a:defRPr sz="1500" b="1"/>
            </a:lvl1pPr>
          </a:lstStyle>
          <a:p>
            <a:r>
              <a:rPr lang="ja-JP" altLang="en-US" noProof="1"/>
              <a:t>マスター タイトルの書式設定</a:t>
            </a:r>
          </a:p>
        </p:txBody>
      </p:sp>
      <p:sp>
        <p:nvSpPr>
          <p:cNvPr id="3" name="図プレースホルダー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ja-JP" altLang="en-US" noProof="0"/>
          </a:p>
        </p:txBody>
      </p:sp>
      <p:sp>
        <p:nvSpPr>
          <p:cNvPr id="4" name="テキスト プレースホルダー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B4229244-5AED-4282-9E73-9EAAED2D41DB}"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7E9A080-1FB8-4F22-B412-17A6986B715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6" y="0"/>
            <a:ext cx="2195513" cy="4847035"/>
          </a:xfrm>
        </p:spPr>
        <p:txBody>
          <a:bodyPr vert="eaVert"/>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a:xfrm>
            <a:off x="168275" y="0"/>
            <a:ext cx="6438900" cy="4847035"/>
          </a:xfrm>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8F753586-1F3C-4044-ADB7-47C7B855C261}"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97819"/>
            <a:ext cx="7772400" cy="1102519"/>
          </a:xfrm>
        </p:spPr>
        <p:txBody>
          <a:bodyPr/>
          <a:lstStyle/>
          <a:p>
            <a:r>
              <a:rPr lang="ja-JP" altLang="en-US" noProof="1"/>
              <a:t>マスター タイトルの書式設定</a:t>
            </a:r>
          </a:p>
        </p:txBody>
      </p:sp>
      <p:sp>
        <p:nvSpPr>
          <p:cNvPr id="3" name="サブタイトル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ja-JP" altLang="en-US" noProof="1"/>
              <a:t>マスター サブタイトルの書式設定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EED9F114-03AC-4217-8F8B-84ED36CA701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idx="1"/>
          </p:nvPr>
        </p:nvSpPr>
        <p:spPr/>
        <p:txBody>
          <a:body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0CBD910-09C4-4E4A-A43E-14FB7300E747}"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3305176"/>
            <a:ext cx="7772400" cy="1021556"/>
          </a:xfrm>
        </p:spPr>
        <p:txBody>
          <a:bodyPr anchor="t"/>
          <a:lstStyle>
            <a:lvl1pPr algn="l">
              <a:defRPr sz="3000" b="1" cap="all"/>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ja-JP" altLang="en-US" noProof="1"/>
              <a:t>マスター テキストの書式設定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94E309F1-9BD9-426B-AE7D-0F0F62D341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sz="half" idx="1"/>
          </p:nvPr>
        </p:nvSpPr>
        <p:spPr>
          <a:xfrm>
            <a:off x="168276" y="652463"/>
            <a:ext cx="4316413"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コンテンツ プレースホルダー 3"/>
          <p:cNvSpPr>
            <a:spLocks noGrp="1"/>
          </p:cNvSpPr>
          <p:nvPr>
            <p:ph sz="half" idx="2"/>
          </p:nvPr>
        </p:nvSpPr>
        <p:spPr>
          <a:xfrm>
            <a:off x="4637088" y="652463"/>
            <a:ext cx="4318000"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7663E668-9426-49FB-801A-C96E2C99224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5979"/>
            <a:ext cx="8229600" cy="857250"/>
          </a:xfrm>
        </p:spPr>
        <p:txBody>
          <a:bodyPr/>
          <a:lstStyle>
            <a:lvl1pPr>
              <a:defRPr/>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4" name="コンテンツ プレースホルダー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テキスト プレースホルダー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6" name="コンテンツ プレースホルダー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7"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8" name="Rectangle 6"/>
          <p:cNvSpPr>
            <a:spLocks noGrp="1" noChangeArrowheads="1"/>
          </p:cNvSpPr>
          <p:nvPr>
            <p:ph type="sldNum" sz="quarter" idx="11"/>
          </p:nvPr>
        </p:nvSpPr>
        <p:spPr/>
        <p:txBody>
          <a:bodyPr/>
          <a:lstStyle>
            <a:lvl1pPr>
              <a:defRPr/>
            </a:lvl1pPr>
          </a:lstStyle>
          <a:p>
            <a:fld id="{014BFCF7-0F8E-4B3E-8DF4-D7E31175C16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4" name="Rectangle 6"/>
          <p:cNvSpPr>
            <a:spLocks noGrp="1" noChangeArrowheads="1"/>
          </p:cNvSpPr>
          <p:nvPr>
            <p:ph type="sldNum" sz="quarter" idx="11"/>
          </p:nvPr>
        </p:nvSpPr>
        <p:spPr/>
        <p:txBody>
          <a:bodyPr/>
          <a:lstStyle>
            <a:lvl1pPr>
              <a:defRPr/>
            </a:lvl1pPr>
          </a:lstStyle>
          <a:p>
            <a:fld id="{4332B919-29A8-424F-9654-7B036A69243E}"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569692" y="0"/>
            <a:ext cx="4574308" cy="5143499"/>
          </a:xfrm>
          <a:prstGeom prst="rect">
            <a:avLst/>
          </a:prstGeom>
        </p:spPr>
      </p:pic>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FNST</a:t>
            </a:r>
            <a:endParaRPr kumimoji="1" lang="ja-JP" alt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104888" y="1298597"/>
            <a:ext cx="3276000" cy="2545521"/>
          </a:xfrm>
          <a:prstGeom prst="rect">
            <a:avLst/>
          </a:prstGeom>
        </p:spPr>
      </p:pic>
      <p:grpSp>
        <p:nvGrpSpPr>
          <p:cNvPr id="19"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4"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30" name="テキスト ボックス 29"/>
          <p:cNvSpPr txBox="1"/>
          <p:nvPr userDrawn="1"/>
        </p:nvSpPr>
        <p:spPr>
          <a:xfrm>
            <a:off x="129600" y="2008800"/>
            <a:ext cx="3171637" cy="738664"/>
          </a:xfrm>
          <a:prstGeom prst="rect">
            <a:avLst/>
          </a:prstGeom>
          <a:noFill/>
        </p:spPr>
        <p:txBody>
          <a:bodyPr wrap="none" rtlCol="0">
            <a:spAutoFit/>
          </a:bodyPr>
          <a:lstStyle/>
          <a:p>
            <a:r>
              <a:rPr kumimoji="1" lang="en-US" altLang="ja-JP" sz="4200" b="1">
                <a:latin typeface="+mn-ea"/>
                <a:ea typeface="+mn-ea"/>
                <a:cs typeface="Arial" panose="020B0604020202020204" pitchFamily="34" charset="0"/>
              </a:rPr>
              <a:t>Thank you</a:t>
            </a:r>
            <a:endParaRPr kumimoji="1" lang="ja-JP" altLang="en-US" sz="4200" b="1">
              <a:latin typeface="+mn-ea"/>
              <a:ea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3" name="Rectangle 6"/>
          <p:cNvSpPr>
            <a:spLocks noGrp="1" noChangeArrowheads="1"/>
          </p:cNvSpPr>
          <p:nvPr>
            <p:ph type="sldNum" sz="quarter" idx="11"/>
          </p:nvPr>
        </p:nvSpPr>
        <p:spPr/>
        <p:txBody>
          <a:bodyPr/>
          <a:lstStyle>
            <a:lvl1pPr>
              <a:defRPr/>
            </a:lvl1pPr>
          </a:lstStyle>
          <a:p>
            <a:fld id="{2044AEDA-821E-4961-A42F-D96E8DAB8B39}"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04787"/>
            <a:ext cx="3008313" cy="871538"/>
          </a:xfrm>
        </p:spPr>
        <p:txBody>
          <a:bodyPr anchor="b"/>
          <a:lstStyle>
            <a:lvl1pPr algn="l">
              <a:defRPr sz="1500" b="1"/>
            </a:lvl1pPr>
          </a:lstStyle>
          <a:p>
            <a:r>
              <a:rPr lang="ja-JP" altLang="en-US" noProof="1"/>
              <a:t>マスター タイトルの書式設定</a:t>
            </a:r>
          </a:p>
        </p:txBody>
      </p:sp>
      <p:sp>
        <p:nvSpPr>
          <p:cNvPr id="3" name="コンテンツ プレースホルダー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テキスト プレースホルダー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0151CB64-0CB0-4460-BDE3-3AECBB1538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3600450"/>
            <a:ext cx="5486400" cy="425054"/>
          </a:xfrm>
        </p:spPr>
        <p:txBody>
          <a:bodyPr anchor="b"/>
          <a:lstStyle>
            <a:lvl1pPr algn="l">
              <a:defRPr sz="1500" b="1"/>
            </a:lvl1pPr>
          </a:lstStyle>
          <a:p>
            <a:r>
              <a:rPr lang="ja-JP" altLang="en-US" noProof="1"/>
              <a:t>マスター タイトルの書式設定</a:t>
            </a:r>
          </a:p>
        </p:txBody>
      </p:sp>
      <p:sp>
        <p:nvSpPr>
          <p:cNvPr id="3" name="図プレースホルダー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ja-JP" altLang="en-US" noProof="0"/>
          </a:p>
        </p:txBody>
      </p:sp>
      <p:sp>
        <p:nvSpPr>
          <p:cNvPr id="4" name="テキスト プレースホルダー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B4229244-5AED-4282-9E73-9EAAED2D41DB}"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7E9A080-1FB8-4F22-B412-17A6986B715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6" y="0"/>
            <a:ext cx="2195513" cy="4847035"/>
          </a:xfrm>
        </p:spPr>
        <p:txBody>
          <a:bodyPr vert="eaVert"/>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a:xfrm>
            <a:off x="168275" y="0"/>
            <a:ext cx="6438900" cy="4847035"/>
          </a:xfrm>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8F753586-1F3C-4044-ADB7-47C7B855C261}"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97819"/>
            <a:ext cx="7772400" cy="1102519"/>
          </a:xfrm>
        </p:spPr>
        <p:txBody>
          <a:bodyPr/>
          <a:lstStyle/>
          <a:p>
            <a:r>
              <a:rPr lang="ja-JP" altLang="en-US" noProof="1"/>
              <a:t>マスター タイトルの書式設定</a:t>
            </a:r>
          </a:p>
        </p:txBody>
      </p:sp>
      <p:sp>
        <p:nvSpPr>
          <p:cNvPr id="3" name="サブタイトル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ja-JP" altLang="en-US" noProof="1"/>
              <a:t>マスター サブタイトルの書式設定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EED9F114-03AC-4217-8F8B-84ED36CA701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idx="1"/>
          </p:nvPr>
        </p:nvSpPr>
        <p:spPr/>
        <p:txBody>
          <a:body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0CBD910-09C4-4E4A-A43E-14FB7300E747}"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3305176"/>
            <a:ext cx="7772400" cy="1021556"/>
          </a:xfrm>
        </p:spPr>
        <p:txBody>
          <a:bodyPr anchor="t"/>
          <a:lstStyle>
            <a:lvl1pPr algn="l">
              <a:defRPr sz="3000" b="1" cap="all"/>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ja-JP" altLang="en-US" noProof="1"/>
              <a:t>マスター テキストの書式設定</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94E309F1-9BD9-426B-AE7D-0F0F62D341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コンテンツ プレースホルダー 2"/>
          <p:cNvSpPr>
            <a:spLocks noGrp="1"/>
          </p:cNvSpPr>
          <p:nvPr>
            <p:ph sz="half" idx="1"/>
          </p:nvPr>
        </p:nvSpPr>
        <p:spPr>
          <a:xfrm>
            <a:off x="168276" y="652463"/>
            <a:ext cx="4316413"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コンテンツ プレースホルダー 3"/>
          <p:cNvSpPr>
            <a:spLocks noGrp="1"/>
          </p:cNvSpPr>
          <p:nvPr>
            <p:ph sz="half" idx="2"/>
          </p:nvPr>
        </p:nvSpPr>
        <p:spPr>
          <a:xfrm>
            <a:off x="4637088" y="652463"/>
            <a:ext cx="4318000" cy="41945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7663E668-9426-49FB-801A-C96E2C99224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5979"/>
            <a:ext cx="8229600" cy="857250"/>
          </a:xfrm>
        </p:spPr>
        <p:txBody>
          <a:bodyPr/>
          <a:lstStyle>
            <a:lvl1pPr>
              <a:defRPr/>
            </a:lvl1pPr>
          </a:lstStyle>
          <a:p>
            <a:r>
              <a:rPr lang="ja-JP" altLang="en-US" noProof="1"/>
              <a:t>マスター タイトルの書式設定</a:t>
            </a:r>
          </a:p>
        </p:txBody>
      </p:sp>
      <p:sp>
        <p:nvSpPr>
          <p:cNvPr id="3" name="テキスト プレースホルダー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4" name="コンテンツ プレースホルダー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5" name="テキスト プレースホルダー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noProof="1"/>
              <a:t>マスター テキストの書式設定</a:t>
            </a:r>
          </a:p>
        </p:txBody>
      </p:sp>
      <p:sp>
        <p:nvSpPr>
          <p:cNvPr id="6" name="コンテンツ プレースホルダー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7"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8" name="Rectangle 6"/>
          <p:cNvSpPr>
            <a:spLocks noGrp="1" noChangeArrowheads="1"/>
          </p:cNvSpPr>
          <p:nvPr>
            <p:ph type="sldNum" sz="quarter" idx="11"/>
          </p:nvPr>
        </p:nvSpPr>
        <p:spPr/>
        <p:txBody>
          <a:bodyPr/>
          <a:lstStyle>
            <a:lvl1pPr>
              <a:defRPr/>
            </a:lvl1pPr>
          </a:lstStyle>
          <a:p>
            <a:fld id="{014BFCF7-0F8E-4B3E-8DF4-D7E31175C16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601333" y="0"/>
            <a:ext cx="2542667" cy="5143499"/>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pic>
        <p:nvPicPr>
          <p:cNvPr id="20" name="図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62716" y="1350838"/>
            <a:ext cx="3142800" cy="2442021"/>
          </a:xfrm>
          <a:prstGeom prst="rect">
            <a:avLst/>
          </a:prstGeom>
        </p:spPr>
      </p:pic>
      <p:pic>
        <p:nvPicPr>
          <p:cNvPr id="22" name="図 21" descr="FUJITSU-RESTRIC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grpSp>
        <p:nvGrpSpPr>
          <p:cNvPr id="23" name="Group 22" descr="Fujitsu"/>
          <p:cNvGrpSpPr>
            <a:grpSpLocks noChangeAspect="1"/>
          </p:cNvGrpSpPr>
          <p:nvPr userDrawn="1"/>
        </p:nvGrpSpPr>
        <p:grpSpPr>
          <a:xfrm>
            <a:off x="7940675" y="242808"/>
            <a:ext cx="968769" cy="472173"/>
            <a:chOff x="8012114" y="249161"/>
            <a:chExt cx="892174" cy="434841"/>
          </a:xfrm>
        </p:grpSpPr>
        <p:sp>
          <p:nvSpPr>
            <p:cNvPr id="24"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5"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4" name="Rectangle 6"/>
          <p:cNvSpPr>
            <a:spLocks noGrp="1" noChangeArrowheads="1"/>
          </p:cNvSpPr>
          <p:nvPr>
            <p:ph type="sldNum" sz="quarter" idx="11"/>
          </p:nvPr>
        </p:nvSpPr>
        <p:spPr/>
        <p:txBody>
          <a:bodyPr/>
          <a:lstStyle>
            <a:lvl1pPr>
              <a:defRPr/>
            </a:lvl1pPr>
          </a:lstStyle>
          <a:p>
            <a:fld id="{4332B919-29A8-424F-9654-7B036A69243E}"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3" name="Rectangle 6"/>
          <p:cNvSpPr>
            <a:spLocks noGrp="1" noChangeArrowheads="1"/>
          </p:cNvSpPr>
          <p:nvPr>
            <p:ph type="sldNum" sz="quarter" idx="11"/>
          </p:nvPr>
        </p:nvSpPr>
        <p:spPr/>
        <p:txBody>
          <a:bodyPr/>
          <a:lstStyle>
            <a:lvl1pPr>
              <a:defRPr/>
            </a:lvl1pPr>
          </a:lstStyle>
          <a:p>
            <a:fld id="{2044AEDA-821E-4961-A42F-D96E8DAB8B39}"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04787"/>
            <a:ext cx="3008313" cy="871538"/>
          </a:xfrm>
        </p:spPr>
        <p:txBody>
          <a:bodyPr anchor="b"/>
          <a:lstStyle>
            <a:lvl1pPr algn="l">
              <a:defRPr sz="1500" b="1"/>
            </a:lvl1pPr>
          </a:lstStyle>
          <a:p>
            <a:r>
              <a:rPr lang="ja-JP" altLang="en-US" noProof="1"/>
              <a:t>マスター タイトルの書式設定</a:t>
            </a:r>
          </a:p>
        </p:txBody>
      </p:sp>
      <p:sp>
        <p:nvSpPr>
          <p:cNvPr id="3" name="コンテンツ プレースホルダー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テキスト プレースホルダー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0151CB64-0CB0-4460-BDE3-3AECBB1538F5}"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3600450"/>
            <a:ext cx="5486400" cy="425054"/>
          </a:xfrm>
        </p:spPr>
        <p:txBody>
          <a:bodyPr anchor="b"/>
          <a:lstStyle>
            <a:lvl1pPr algn="l">
              <a:defRPr sz="1500" b="1"/>
            </a:lvl1pPr>
          </a:lstStyle>
          <a:p>
            <a:r>
              <a:rPr lang="ja-JP" altLang="en-US" noProof="1"/>
              <a:t>マスター タイトルの書式設定</a:t>
            </a:r>
          </a:p>
        </p:txBody>
      </p:sp>
      <p:sp>
        <p:nvSpPr>
          <p:cNvPr id="3" name="図プレースホルダー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ja-JP" altLang="en-US" noProof="0"/>
          </a:p>
        </p:txBody>
      </p:sp>
      <p:sp>
        <p:nvSpPr>
          <p:cNvPr id="4" name="テキスト プレースホルダー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noProof="1"/>
              <a:t>マスター テキストの書式設定</a:t>
            </a:r>
          </a:p>
        </p:txBody>
      </p:sp>
      <p:sp>
        <p:nvSpPr>
          <p:cNvPr id="5"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6" name="Rectangle 6"/>
          <p:cNvSpPr>
            <a:spLocks noGrp="1" noChangeArrowheads="1"/>
          </p:cNvSpPr>
          <p:nvPr>
            <p:ph type="sldNum" sz="quarter" idx="11"/>
          </p:nvPr>
        </p:nvSpPr>
        <p:spPr/>
        <p:txBody>
          <a:bodyPr/>
          <a:lstStyle>
            <a:lvl1pPr>
              <a:defRPr/>
            </a:lvl1pPr>
          </a:lstStyle>
          <a:p>
            <a:fld id="{B4229244-5AED-4282-9E73-9EAAED2D41DB}"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A7E9A080-1FB8-4F22-B412-17A6986B715F}"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6" y="0"/>
            <a:ext cx="2195513" cy="4847035"/>
          </a:xfrm>
        </p:spPr>
        <p:txBody>
          <a:bodyPr vert="eaVert"/>
          <a:lstStyle/>
          <a:p>
            <a:r>
              <a:rPr lang="ja-JP" altLang="en-US" noProof="1"/>
              <a:t>マスター タイトルの書式設定</a:t>
            </a:r>
          </a:p>
        </p:txBody>
      </p:sp>
      <p:sp>
        <p:nvSpPr>
          <p:cNvPr id="3" name="縦書きテキスト プレースホルダー 2"/>
          <p:cNvSpPr>
            <a:spLocks noGrp="1"/>
          </p:cNvSpPr>
          <p:nvPr>
            <p:ph type="body" orient="vert" idx="1"/>
          </p:nvPr>
        </p:nvSpPr>
        <p:spPr>
          <a:xfrm>
            <a:off x="168275" y="0"/>
            <a:ext cx="6438900" cy="4847035"/>
          </a:xfrm>
        </p:spPr>
        <p:txBody>
          <a:bodyPr vert="eaVert"/>
          <a:lstStyle/>
          <a:p>
            <a:pPr lvl="0"/>
            <a:r>
              <a:rPr lang="ja-JP" altLang="en-US" noProof="1"/>
              <a:t>マスター テキストの書式設定</a:t>
            </a:r>
          </a:p>
          <a:p>
            <a:pPr lvl="1"/>
            <a:r>
              <a:rPr lang="ja-JP" altLang="en-US" noProof="1"/>
              <a:t>第 </a:t>
            </a:r>
            <a:r>
              <a:rPr lang="en-US" altLang="ja-JP" noProof="1"/>
              <a:t>2 </a:t>
            </a:r>
            <a:r>
              <a:rPr lang="ja-JP" altLang="en-US" noProof="1"/>
              <a:t>レベル</a:t>
            </a:r>
          </a:p>
          <a:p>
            <a:pPr lvl="2"/>
            <a:r>
              <a:rPr lang="ja-JP" altLang="en-US" noProof="1"/>
              <a:t>第 </a:t>
            </a:r>
            <a:r>
              <a:rPr lang="en-US" altLang="ja-JP" noProof="1"/>
              <a:t>3 </a:t>
            </a:r>
            <a:r>
              <a:rPr lang="ja-JP" altLang="en-US" noProof="1"/>
              <a:t>レベル</a:t>
            </a:r>
          </a:p>
          <a:p>
            <a:pPr lvl="3"/>
            <a:r>
              <a:rPr lang="ja-JP" altLang="en-US" noProof="1"/>
              <a:t>第 </a:t>
            </a:r>
            <a:r>
              <a:rPr lang="en-US" altLang="ja-JP" noProof="1"/>
              <a:t>4 </a:t>
            </a:r>
            <a:r>
              <a:rPr lang="ja-JP" altLang="en-US" noProof="1"/>
              <a:t>レベル</a:t>
            </a:r>
          </a:p>
          <a:p>
            <a:pPr lvl="4"/>
            <a:r>
              <a:rPr lang="ja-JP" altLang="en-US" noProof="1"/>
              <a:t>第 </a:t>
            </a:r>
            <a:r>
              <a:rPr lang="en-US" altLang="ja-JP" noProof="1"/>
              <a:t>5 </a:t>
            </a:r>
            <a:r>
              <a:rPr lang="ja-JP" altLang="en-US" noProof="1"/>
              <a:t>レベル</a:t>
            </a:r>
          </a:p>
        </p:txBody>
      </p:sp>
      <p:sp>
        <p:nvSpPr>
          <p:cNvPr id="4" name="Rectangle 3"/>
          <p:cNvSpPr>
            <a:spLocks noGrp="1" noChangeArrowheads="1"/>
          </p:cNvSpPr>
          <p:nvPr>
            <p:ph type="ftr" sz="quarter" idx="10"/>
          </p:nvPr>
        </p:nvSpPr>
        <p:spPr/>
        <p:txBody>
          <a:bodyPr/>
          <a:lstStyle>
            <a:lvl1pPr>
              <a:defRPr/>
            </a:lvl1pPr>
          </a:lstStyle>
          <a:p>
            <a:r>
              <a:rPr lang="ja-JP" altLang="en-US"/>
              <a:t>Copyright 2010 FUJITSU LIMITED</a:t>
            </a:r>
            <a:endParaRPr lang="de-DE" altLang="en-US"/>
          </a:p>
        </p:txBody>
      </p:sp>
      <p:sp>
        <p:nvSpPr>
          <p:cNvPr id="5" name="Rectangle 6"/>
          <p:cNvSpPr>
            <a:spLocks noGrp="1" noChangeArrowheads="1"/>
          </p:cNvSpPr>
          <p:nvPr>
            <p:ph type="sldNum" sz="quarter" idx="11"/>
          </p:nvPr>
        </p:nvSpPr>
        <p:spPr/>
        <p:txBody>
          <a:bodyPr/>
          <a:lstStyle>
            <a:lvl1pPr>
              <a:defRPr/>
            </a:lvl1pPr>
          </a:lstStyle>
          <a:p>
            <a:fld id="{8F753586-1F3C-4044-ADB7-47C7B855C261}" type="slidenum">
              <a:rPr lang="ja-JP" altLang="en-US"/>
              <a:t>‹#›</a:t>
            </a:fld>
            <a:endParaRPr lang="ja-JP" altLang="en-US">
              <a:latin typeface="MS PGothic" panose="020B0600070205080204" pitchFamily="50" charset="-128"/>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p:cNvPicPr>
            <a:picLocks noChangeAspect="1"/>
          </p:cNvPicPr>
          <p:nvPr userDrawn="1"/>
        </p:nvPicPr>
        <p:blipFill>
          <a:blip r:embed="rId2"/>
          <a:srcRect/>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t>‹#›</a:t>
            </a:fld>
            <a:endParaRPr kumimoji="1" lang="ja-JP" altLang="en-US"/>
          </a:p>
        </p:txBody>
      </p:sp>
      <p:grpSp>
        <p:nvGrpSpPr>
          <p:cNvPr id="20" name="Group 22" descr="Fujitsu"/>
          <p:cNvGrpSpPr>
            <a:grpSpLocks noChangeAspect="1"/>
          </p:cNvGrpSpPr>
          <p:nvPr userDrawn="1"/>
        </p:nvGrpSpPr>
        <p:grpSpPr>
          <a:xfrm>
            <a:off x="7940675" y="242808"/>
            <a:ext cx="968769" cy="472173"/>
            <a:chOff x="8012114" y="249161"/>
            <a:chExt cx="892174" cy="434841"/>
          </a:xfrm>
        </p:grpSpPr>
        <p:sp>
          <p:nvSpPr>
            <p:cNvPr id="21"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2"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3"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4"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5"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6"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7"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8"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7" name="図 16" descr="FUJITSU-RESTRIC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kumimoji="1" lang="en-US" altLang="ja-JP"/>
              <a:t>© 2021 FNST</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image" Target="../media/image12.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8.xml"/><Relationship Id="rId7"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25.png"/><Relationship Id="rId4" Type="http://schemas.openxmlformats.org/officeDocument/2006/relationships/slideLayout" Target="../slideLayouts/slideLayout29.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32.jpe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34.jpe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33.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32.jpe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7.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34.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33.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2.jpe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8.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34.jpe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3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32.jpe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9.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34.jpe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image" Target="../media/image3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p:cNvPicPr>
            <a:picLocks noChangeAspect="1"/>
          </p:cNvPicPr>
          <p:nvPr userDrawn="1"/>
        </p:nvPicPr>
        <p:blipFill rotWithShape="1">
          <a:blip r:embed="rId8" cstate="print"/>
          <a:srcRect r="283"/>
          <a:stretch>
            <a:fillRect/>
          </a:stretch>
        </p:blipFill>
        <p:spPr bwMode="gray">
          <a:xfrm>
            <a:off x="0" y="-4013"/>
            <a:ext cx="9144000" cy="716400"/>
          </a:xfrm>
          <a:prstGeom prst="rect">
            <a:avLst/>
          </a:prstGeom>
        </p:spPr>
      </p:pic>
      <p:sp>
        <p:nvSpPr>
          <p:cNvPr id="2" name="Title Placeholder 1"/>
          <p:cNvSpPr>
            <a:spLocks noGrp="1"/>
          </p:cNvSpPr>
          <p:nvPr>
            <p:ph type="title"/>
          </p:nvPr>
        </p:nvSpPr>
        <p:spPr bwMode="gray">
          <a:xfrm>
            <a:off x="234000" y="306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8" name="図 17" descr="FUJITSU-RESTRICTED"/>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2021 FNST</a:t>
            </a:r>
            <a:endParaRPr lang="de-DE" altLang="ja-JP"/>
          </a:p>
        </p:txBody>
      </p:sp>
      <p:sp>
        <p:nvSpPr>
          <p:cNvPr id="17"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1"/>
        </a:buClr>
        <a:buSzPct val="130000"/>
        <a:buFont typeface="Tahoma" panose="020B0604030504040204" pitchFamily="34" charset="0"/>
        <a:buChar char="○"/>
        <a:defRPr kumimoji="1" sz="22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3"/>
        </a:buClr>
        <a:buSzPct val="130000"/>
        <a:buFont typeface="Tahoma" panose="020B060403050404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p:cNvPicPr>
            <a:picLocks noChangeAspect="1"/>
          </p:cNvPicPr>
          <p:nvPr userDrawn="1"/>
        </p:nvPicPr>
        <p:blipFill rotWithShape="1">
          <a:blip r:embed="rId8" cstate="print"/>
          <a:srcRect r="283"/>
          <a:stretch>
            <a:fillRect/>
          </a:stretch>
        </p:blipFill>
        <p:spPr bwMode="gray">
          <a:xfrm>
            <a:off x="0" y="-4012"/>
            <a:ext cx="9144000" cy="716400"/>
          </a:xfrm>
          <a:prstGeom prst="rect">
            <a:avLst/>
          </a:prstGeom>
        </p:spPr>
      </p:pic>
      <p:sp>
        <p:nvSpPr>
          <p:cNvPr id="20" name="正方形/長方形 3"/>
          <p:cNvSpPr/>
          <p:nvPr userDrawn="1"/>
        </p:nvSpPr>
        <p:spPr bwMode="gray">
          <a:xfrm>
            <a:off x="6796877" y="-2144"/>
            <a:ext cx="2347122" cy="714532"/>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a:solidFill>
                <a:schemeClr val="tx1"/>
              </a:solidFill>
            </a:endParaRPr>
          </a:p>
        </p:txBody>
      </p:sp>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8" name="図 17" descr="FUJITSU-RESTRICTED"/>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2021 FNST</a:t>
            </a:r>
            <a:endParaRPr lang="de-DE" altLang="ja-JP"/>
          </a:p>
        </p:txBody>
      </p:sp>
      <p:sp>
        <p:nvSpPr>
          <p:cNvPr id="17"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1"/>
        </a:buClr>
        <a:buSzPct val="130000"/>
        <a:buFont typeface="Tahoma" panose="020B0604030504040204" pitchFamily="34" charset="0"/>
        <a:buChar char="○"/>
        <a:defRPr kumimoji="1" sz="22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chemeClr val="accent2"/>
        </a:buClr>
        <a:buSzPct val="130000"/>
        <a:buFont typeface="Tahoma" panose="020B0604030504040204" pitchFamily="34" charset="0"/>
        <a:buChar char="○"/>
        <a:defRPr kumimoji="1" sz="1800" kern="1200">
          <a:solidFill>
            <a:schemeClr val="tx1"/>
          </a:solidFill>
          <a:latin typeface="+mj-ea"/>
          <a:ea typeface="+mj-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j-ea"/>
          <a:ea typeface="+mj-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グループ化 3"/>
          <p:cNvGrpSpPr/>
          <p:nvPr userDrawn="1"/>
        </p:nvGrpSpPr>
        <p:grpSpPr bwMode="gray">
          <a:xfrm>
            <a:off x="1143" y="-3923"/>
            <a:ext cx="9142857" cy="716400"/>
            <a:chOff x="1143" y="-3923"/>
            <a:chExt cx="9142857" cy="716400"/>
          </a:xfrm>
        </p:grpSpPr>
        <p:pic>
          <p:nvPicPr>
            <p:cNvPr id="16" name="図 15"/>
            <p:cNvPicPr>
              <a:picLocks noChangeAspect="1"/>
            </p:cNvPicPr>
            <p:nvPr userDrawn="1"/>
          </p:nvPicPr>
          <p:blipFill rotWithShape="1">
            <a:blip r:embed="rId9" cstate="print"/>
            <a:srcRect/>
            <a:stretch>
              <a:fillRect/>
            </a:stretch>
          </p:blipFill>
          <p:spPr bwMode="gray">
            <a:xfrm>
              <a:off x="1143" y="-3923"/>
              <a:ext cx="9142857" cy="716400"/>
            </a:xfrm>
            <a:prstGeom prst="rect">
              <a:avLst/>
            </a:prstGeom>
          </p:spPr>
        </p:pic>
        <p:sp>
          <p:nvSpPr>
            <p:cNvPr id="17" name="正方形/長方形 3"/>
            <p:cNvSpPr/>
            <p:nvPr userDrawn="1"/>
          </p:nvSpPr>
          <p:spPr bwMode="gray">
            <a:xfrm>
              <a:off x="6637867" y="-2055"/>
              <a:ext cx="2506132" cy="714532"/>
            </a:xfrm>
            <a:prstGeom prst="rect">
              <a:avLst/>
            </a:prstGeom>
            <a:gradFill flip="none" rotWithShape="1">
              <a:gsLst>
                <a:gs pos="0">
                  <a:schemeClr val="accent4">
                    <a:alpha val="5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grpSp>
      <p:sp>
        <p:nvSpPr>
          <p:cNvPr id="2" name="Title Placeholder 1"/>
          <p:cNvSpPr>
            <a:spLocks noGrp="1"/>
          </p:cNvSpPr>
          <p:nvPr>
            <p:ph type="title"/>
          </p:nvPr>
        </p:nvSpPr>
        <p:spPr bwMode="gray">
          <a:xfrm>
            <a:off x="234000" y="32400"/>
            <a:ext cx="7740000" cy="655200"/>
          </a:xfrm>
          <a:prstGeom prst="rect">
            <a:avLst/>
          </a:prstGeom>
        </p:spPr>
        <p:txBody>
          <a:bodyPr vert="horz" lIns="0" tIns="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9" name="図 18" descr="FUJITSU-RESTRICTED"/>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bwMode="gray">
          <a:xfrm>
            <a:off x="230400" y="4920241"/>
            <a:ext cx="1292691" cy="166263"/>
          </a:xfrm>
          <a:prstGeom prst="rect">
            <a:avLst/>
          </a:prstGeom>
        </p:spPr>
      </p:pic>
      <p:sp>
        <p:nvSpPr>
          <p:cNvPr id="5" name="Footer Placeholder 4"/>
          <p:cNvSpPr>
            <a:spLocks noGrp="1"/>
          </p:cNvSpPr>
          <p:nvPr>
            <p:ph type="ftr" sz="quarter" idx="3"/>
          </p:nvPr>
        </p:nvSpPr>
        <p:spPr bwMode="gray">
          <a:xfrm>
            <a:off x="7758000" y="4949372"/>
            <a:ext cx="1155600" cy="108000"/>
          </a:xfrm>
          <a:prstGeom prst="rect">
            <a:avLst/>
          </a:prstGeom>
        </p:spPr>
        <p:txBody>
          <a:bodyPr vert="horz" wrap="none" lIns="0" tIns="0" rIns="0" bIns="0" rtlCol="0" anchor="ctr"/>
          <a:lstStyle>
            <a:lvl1pPr algn="r">
              <a:defRPr sz="700">
                <a:solidFill>
                  <a:schemeClr val="tx1"/>
                </a:solidFill>
                <a:latin typeface="Tahoma" panose="020B0604030504040204" pitchFamily="34" charset="0"/>
                <a:cs typeface="Tahoma" panose="020B0604030504040204" pitchFamily="34" charset="0"/>
              </a:defRPr>
            </a:lvl1pPr>
          </a:lstStyle>
          <a:p>
            <a:r>
              <a:rPr lang="en-US" altLang="ja-JP">
                <a:ea typeface="Tahoma" panose="020B0604030504040204" pitchFamily="34" charset="0"/>
              </a:rPr>
              <a:t>© 2021 FNST</a:t>
            </a:r>
            <a:endParaRPr lang="de-DE" altLang="ja-JP">
              <a:ea typeface="Tahoma" panose="020B0604030504040204" pitchFamily="34" charset="0"/>
            </a:endParaRPr>
          </a:p>
        </p:txBody>
      </p:sp>
      <p:sp>
        <p:nvSpPr>
          <p:cNvPr id="18" name="Slide Number Placeholder 5"/>
          <p:cNvSpPr>
            <a:spLocks noGrp="1"/>
          </p:cNvSpPr>
          <p:nvPr>
            <p:ph type="sldNum" sz="quarter" idx="4"/>
          </p:nvPr>
        </p:nvSpPr>
        <p:spPr bwMode="gray">
          <a:xfrm>
            <a:off x="4302000" y="4942172"/>
            <a:ext cx="540000" cy="122400"/>
          </a:xfrm>
          <a:prstGeom prst="rect">
            <a:avLst/>
          </a:prstGeom>
        </p:spPr>
        <p:txBody>
          <a:bodyPr vert="horz" lIns="0" tIns="0" rIns="0" bIns="0" rtlCol="0" anchor="ctr"/>
          <a:lstStyle>
            <a:lvl1pPr algn="ctr">
              <a:defRPr sz="800">
                <a:solidFill>
                  <a:schemeClr val="tx1"/>
                </a:solidFill>
                <a:latin typeface="Meiryo UI" panose="020B0604030504040204" pitchFamily="50" charset="-128"/>
                <a:ea typeface="Meiryo UI" panose="020B0604030504040204" pitchFamily="50" charset="-128"/>
                <a:cs typeface="Tahoma" panose="020B0604030504040204" pitchFamily="34" charset="0"/>
              </a:defRPr>
            </a:lvl1pPr>
          </a:lstStyle>
          <a:p>
            <a:fld id="{4D029D89-7B63-4C94-AD4D-2E4D6BB83637}"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731" r:id="rId7"/>
  </p:sldLayoutIdLst>
  <p:hf hdr="0" dt="0"/>
  <p:txStyles>
    <p:titleStyle>
      <a:lvl1pPr algn="l" defTabSz="685800" rtl="0" eaLnBrk="1" latinLnBrk="0" hangingPunct="1">
        <a:lnSpc>
          <a:spcPct val="100000"/>
        </a:lnSpc>
        <a:spcBef>
          <a:spcPct val="0"/>
        </a:spcBef>
        <a:buNone/>
        <a:defRPr kumimoji="1" sz="2800" b="1" kern="1200">
          <a:solidFill>
            <a:schemeClr val="bg1"/>
          </a:solidFill>
          <a:latin typeface="Meiryo UI" panose="020B0604030504040204" pitchFamily="50" charset="-128"/>
          <a:ea typeface="Meiryo UI" panose="020B0604030504040204" pitchFamily="50" charset="-128"/>
          <a:cs typeface="+mj-cs"/>
        </a:defRPr>
      </a:lvl1pPr>
    </p:titleStyle>
    <p:bodyStyle>
      <a:lvl1pPr marL="271780" indent="-271780" algn="l" defTabSz="685800" rtl="0" eaLnBrk="1" latinLnBrk="0" hangingPunct="1">
        <a:lnSpc>
          <a:spcPct val="90000"/>
        </a:lnSpc>
        <a:spcBef>
          <a:spcPts val="750"/>
        </a:spcBef>
        <a:buClr>
          <a:schemeClr val="accent4"/>
        </a:buClr>
        <a:buSzPct val="130000"/>
        <a:buFont typeface="Tahoma" panose="020B0604030504040204" pitchFamily="34" charset="0"/>
        <a:buChar char="○"/>
        <a:defRPr kumimoji="1" sz="2200" kern="1200">
          <a:solidFill>
            <a:schemeClr val="tx1"/>
          </a:solidFill>
          <a:latin typeface="Meiryo UI" panose="020B0604030504040204" pitchFamily="50" charset="-128"/>
          <a:ea typeface="Meiryo UI" panose="020B0604030504040204" pitchFamily="50" charset="-128"/>
          <a:cs typeface="+mn-cs"/>
        </a:defRPr>
      </a:lvl1pPr>
      <a:lvl2pPr marL="536575" indent="-265430" algn="l" defTabSz="685800" rtl="0" eaLnBrk="1" latinLnBrk="0" hangingPunct="1">
        <a:lnSpc>
          <a:spcPct val="90000"/>
        </a:lnSpc>
        <a:spcBef>
          <a:spcPts val="375"/>
        </a:spcBef>
        <a:buClr>
          <a:srgbClr val="00ECF4"/>
        </a:buClr>
        <a:buSzPct val="130000"/>
        <a:buFont typeface="Tahoma" panose="020B060403050404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08355" indent="-27178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p:cNvPicPr>
            <a:picLocks noChangeAspect="1"/>
          </p:cNvPicPr>
          <p:nvPr userDrawn="1"/>
        </p:nvPicPr>
        <p:blipFill rotWithShape="1">
          <a:blip r:embed="rId8" cstate="print"/>
          <a:srcRect r="295"/>
          <a:stretch>
            <a:fillRect/>
          </a:stretch>
        </p:blipFill>
        <p:spPr bwMode="gray">
          <a:xfrm>
            <a:off x="1143" y="-3923"/>
            <a:ext cx="9142857" cy="716400"/>
          </a:xfrm>
          <a:prstGeom prst="rect">
            <a:avLst/>
          </a:prstGeom>
        </p:spPr>
      </p:pic>
      <p:sp>
        <p:nvSpPr>
          <p:cNvPr id="17" name="正方形/長方形 3"/>
          <p:cNvSpPr/>
          <p:nvPr userDrawn="1"/>
        </p:nvSpPr>
        <p:spPr bwMode="gray">
          <a:xfrm>
            <a:off x="7271191" y="-2055"/>
            <a:ext cx="1872808" cy="714532"/>
          </a:xfrm>
          <a:prstGeom prst="rect">
            <a:avLst/>
          </a:prstGeom>
          <a:gradFill flip="none" rotWithShape="1">
            <a:gsLst>
              <a:gs pos="0">
                <a:schemeClr val="accent6">
                  <a:alpha val="6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a:solidFill>
                <a:schemeClr val="tx1"/>
              </a:solidFill>
            </a:endParaRPr>
          </a:p>
        </p:txBody>
      </p:sp>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p:cNvGrpSpPr/>
          <p:nvPr userDrawn="1"/>
        </p:nvGrpSpPr>
        <p:grpSpPr bwMode="gray">
          <a:xfrm>
            <a:off x="8169274" y="180891"/>
            <a:ext cx="741363" cy="361336"/>
            <a:chOff x="8012114" y="249161"/>
            <a:chExt cx="892174" cy="434841"/>
          </a:xfrm>
        </p:grpSpPr>
        <p:sp>
          <p:nvSpPr>
            <p:cNvPr id="25" name="Freeform 34"/>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6" name="Freeform 35"/>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7" name="Freeform 36"/>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8" name="Freeform 37"/>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29" name="Freeform 38"/>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0" name="Freeform 39"/>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1" name="Freeform 40"/>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sp>
          <p:nvSpPr>
            <p:cNvPr id="32" name="Freeform 41"/>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ja-JP" altLang="en-US"/>
            </a:p>
          </p:txBody>
        </p:sp>
      </p:grpSp>
      <p:pic>
        <p:nvPicPr>
          <p:cNvPr id="19" name="図 18" descr="FUJITSU-RESTRICTED"/>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2021 FNST</a:t>
            </a:r>
            <a:endParaRPr lang="de-DE" altLang="ja-JP"/>
          </a:p>
        </p:txBody>
      </p:sp>
      <p:sp>
        <p:nvSpPr>
          <p:cNvPr id="18"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6"/>
        </a:buClr>
        <a:buSzPct val="130000"/>
        <a:buFont typeface="Tahoma" panose="020B0604030504040204" pitchFamily="34" charset="0"/>
        <a:buChar char="○"/>
        <a:defRPr kumimoji="1" sz="22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5"/>
        </a:buClr>
        <a:buSzPct val="130000"/>
        <a:buFont typeface="Tahoma" panose="020B060403050404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8" cstate="print"/>
          <a:srcRect r="295"/>
          <a:stretch>
            <a:fillRect/>
          </a:stretch>
        </p:blipFill>
        <p:spPr bwMode="gray">
          <a:xfrm>
            <a:off x="1143" y="-3923"/>
            <a:ext cx="9142857" cy="716400"/>
          </a:xfrm>
          <a:prstGeom prst="rect">
            <a:avLst/>
          </a:prstGeom>
        </p:spPr>
      </p:pic>
      <p:sp>
        <p:nvSpPr>
          <p:cNvPr id="2" name="Title Placeholder 1"/>
          <p:cNvSpPr>
            <a:spLocks noGrp="1"/>
          </p:cNvSpPr>
          <p:nvPr>
            <p:ph type="title"/>
          </p:nvPr>
        </p:nvSpPr>
        <p:spPr bwMode="gray">
          <a:xfrm>
            <a:off x="234000" y="32400"/>
            <a:ext cx="7740000" cy="6552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en-US" altLang="ja-JP"/>
              <a:t>© 2021 FNST</a:t>
            </a:r>
            <a:endParaRPr lang="de-DE" altLang="ja-JP"/>
          </a:p>
        </p:txBody>
      </p:sp>
      <p:sp>
        <p:nvSpPr>
          <p:cNvPr id="10"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t>‹#›</a:t>
            </a:fld>
            <a:endParaRPr kumimoji="1" lang="ja-JP" altLang="en-US"/>
          </a:p>
        </p:txBody>
      </p:sp>
      <p:pic>
        <p:nvPicPr>
          <p:cNvPr id="11" name="図 10" descr="FUJITSU-RESTRICTED"/>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12" name="図 11" descr="Fujitsu"/>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171450" indent="-215900" algn="l" defTabSz="685800" rtl="0" eaLnBrk="1" latinLnBrk="0" hangingPunct="1">
        <a:lnSpc>
          <a:spcPct val="90000"/>
        </a:lnSpc>
        <a:spcBef>
          <a:spcPts val="750"/>
        </a:spcBef>
        <a:buClr>
          <a:schemeClr val="accent2"/>
        </a:buClr>
        <a:buSzPct val="130000"/>
        <a:buFont typeface="Tahoma" panose="020B0604030504040204" pitchFamily="34" charset="0"/>
        <a:buChar char="○"/>
        <a:defRPr kumimoji="1" sz="22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FE800"/>
        </a:buClr>
        <a:buSzPct val="130000"/>
        <a:buFont typeface="Tahoma" panose="020B060403050404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14" descr="ContentGray20_L15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ftr" sz="quarter" idx="3"/>
          </p:nvPr>
        </p:nvSpPr>
        <p:spPr bwMode="auto">
          <a:xfrm>
            <a:off x="6064250" y="4908948"/>
            <a:ext cx="2895600" cy="201215"/>
          </a:xfrm>
          <a:prstGeom prst="rect">
            <a:avLst/>
          </a:prstGeom>
          <a:noFill/>
          <a:ln>
            <a:noFill/>
          </a:ln>
        </p:spPr>
        <p:txBody>
          <a:bodyPr vert="horz" wrap="square" lIns="0" tIns="0" rIns="0" bIns="0" numCol="1" anchor="b" anchorCtr="0" compatLnSpc="1"/>
          <a:lstStyle>
            <a:lvl1pPr algn="r">
              <a:buFont typeface="Arial" panose="020B0604020202020204" pitchFamily="34" charset="0"/>
              <a:defRPr sz="600" noProof="1" dirty="0">
                <a:solidFill>
                  <a:schemeClr val="tx1"/>
                </a:solidFill>
                <a:latin typeface="Arial" panose="020B0604020202020204" pitchFamily="34" charset="0"/>
                <a:ea typeface="MS PGothic" panose="020B0600070205080204" pitchFamily="50" charset="-128"/>
              </a:defRPr>
            </a:lvl1pPr>
          </a:lstStyle>
          <a:p>
            <a:r>
              <a:rPr lang="ja-JP" altLang="en-US"/>
              <a:t>Copyright 2010 FUJITSU LIMITED</a:t>
            </a:r>
            <a:endParaRPr lang="de-DE" altLang="en-US">
              <a:ea typeface="MS PGothic" panose="020B0600070205080204" pitchFamily="50" charset="-128"/>
            </a:endParaRPr>
          </a:p>
        </p:txBody>
      </p:sp>
      <p:sp>
        <p:nvSpPr>
          <p:cNvPr id="1028" name="Line 4"/>
          <p:cNvSpPr>
            <a:spLocks noChangeShapeType="1"/>
          </p:cNvSpPr>
          <p:nvPr userDrawn="1"/>
        </p:nvSpPr>
        <p:spPr bwMode="auto">
          <a:xfrm>
            <a:off x="0" y="4974431"/>
            <a:ext cx="9144000" cy="0"/>
          </a:xfrm>
          <a:prstGeom prst="line">
            <a:avLst/>
          </a:prstGeom>
          <a:noFill/>
          <a:ln w="12700">
            <a:solidFill>
              <a:srgbClr val="87867E"/>
            </a:solidFill>
            <a:round/>
          </a:ln>
          <a:extLst>
            <a:ext uri="{909E8E84-426E-40DD-AFC4-6F175D3DCCD1}">
              <a14:hiddenFill xmlns:a14="http://schemas.microsoft.com/office/drawing/2010/main">
                <a:noFill/>
              </a14:hiddenFill>
            </a:ext>
          </a:extLst>
        </p:spPr>
        <p:txBody>
          <a:bodyPr/>
          <a:lstStyle/>
          <a:p>
            <a:endParaRPr lang="zh-CN" altLang="en-US" sz="1350"/>
          </a:p>
        </p:txBody>
      </p:sp>
      <p:pic>
        <p:nvPicPr>
          <p:cNvPr id="1029" name="Picture 5" descr="SD_INTERNAL USE ONLY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92088" y="4998244"/>
            <a:ext cx="1579562" cy="1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3503613" y="4962525"/>
            <a:ext cx="2133600" cy="147638"/>
          </a:xfrm>
          <a:prstGeom prst="rect">
            <a:avLst/>
          </a:prstGeom>
          <a:noFill/>
          <a:ln>
            <a:noFill/>
          </a:ln>
        </p:spPr>
        <p:txBody>
          <a:bodyPr vert="horz" wrap="square" lIns="0" tIns="0" rIns="0" bIns="0" numCol="1" anchor="b" anchorCtr="0" compatLnSpc="1"/>
          <a:lstStyle>
            <a:lvl1pPr algn="ctr">
              <a:defRPr sz="600">
                <a:solidFill>
                  <a:schemeClr val="tx1"/>
                </a:solidFill>
                <a:latin typeface="Arial" panose="020B0604020202020204" pitchFamily="34" charset="0"/>
              </a:defRPr>
            </a:lvl1pPr>
          </a:lstStyle>
          <a:p>
            <a:fld id="{093BDAAE-66DE-4315-8006-D40CCC205539}" type="slidenum">
              <a:rPr lang="ja-JP" altLang="en-US"/>
              <a:t>‹#›</a:t>
            </a:fld>
            <a:endParaRPr lang="ja-JP" altLang="en-US">
              <a:latin typeface="MS PGothic" panose="020B0600070205080204" pitchFamily="50" charset="-128"/>
            </a:endParaRPr>
          </a:p>
        </p:txBody>
      </p:sp>
      <p:sp>
        <p:nvSpPr>
          <p:cNvPr id="1031" name="Rectangle 7"/>
          <p:cNvSpPr>
            <a:spLocks noGrp="1" noChangeArrowheads="1"/>
          </p:cNvSpPr>
          <p:nvPr>
            <p:ph type="title" idx="4294967295"/>
          </p:nvPr>
        </p:nvSpPr>
        <p:spPr bwMode="auto">
          <a:xfrm>
            <a:off x="169864" y="0"/>
            <a:ext cx="7858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ja-JP" altLang="ja-JP"/>
              <a:t>マスタ タイトルの書式設定</a:t>
            </a:r>
          </a:p>
        </p:txBody>
      </p:sp>
      <p:sp>
        <p:nvSpPr>
          <p:cNvPr id="1032" name="Rectangle 8"/>
          <p:cNvSpPr>
            <a:spLocks noGrp="1" noChangeArrowheads="1"/>
          </p:cNvSpPr>
          <p:nvPr>
            <p:ph type="body" idx="9"/>
          </p:nvPr>
        </p:nvSpPr>
        <p:spPr bwMode="auto">
          <a:xfrm>
            <a:off x="168276" y="652463"/>
            <a:ext cx="8786813" cy="419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ja-JP" altLang="ja-JP"/>
              <a:t>マスタテキスト24ｐああああああああああああああああああああああああああああああああああああああああああああああああああ</a:t>
            </a:r>
          </a:p>
          <a:p>
            <a:pPr lvl="1"/>
            <a:r>
              <a:rPr lang="ja-JP" altLang="ja-JP"/>
              <a:t>マスタテキスト20ｐああああああああああああああああああああああああああああああああああああああああああああ</a:t>
            </a:r>
          </a:p>
          <a:p>
            <a:pPr lvl="2"/>
            <a:r>
              <a:rPr lang="ja-JP" altLang="ja-JP"/>
              <a:t>マスタテキスト18ｐああああああああああああああああああああああああああああああああああああああああああああああ</a:t>
            </a:r>
          </a:p>
          <a:p>
            <a:pPr lvl="3"/>
            <a:r>
              <a:rPr lang="ja-JP" altLang="ja-JP"/>
              <a:t>マスタテキスト16ｐあああああああああああああああああああああああああああああああああああああああああああああああ</a:t>
            </a:r>
          </a:p>
        </p:txBody>
      </p:sp>
      <p:sp>
        <p:nvSpPr>
          <p:cNvPr id="1033" name="Text Box 9"/>
          <p:cNvSpPr txBox="1">
            <a:spLocks noChangeArrowheads="1"/>
          </p:cNvSpPr>
          <p:nvPr/>
        </p:nvSpPr>
        <p:spPr bwMode="auto">
          <a:xfrm>
            <a:off x="188913" y="5005463"/>
            <a:ext cx="1835150" cy="115416"/>
          </a:xfrm>
          <a:prstGeom prst="rect">
            <a:avLst/>
          </a:prstGeom>
          <a:noFill/>
          <a:ln>
            <a:noFill/>
          </a:ln>
        </p:spPr>
        <p:txBody>
          <a:bodyPr lIns="0" tIns="0" rIns="0" bIns="0" anchor="b">
            <a:spAutoFit/>
          </a:bodyPr>
          <a:lstStyle>
            <a:lvl1pPr eaLnBrk="0" hangingPunct="0">
              <a:defRPr>
                <a:solidFill>
                  <a:srgbClr val="000000"/>
                </a:solidFill>
                <a:latin typeface="MS PGothic" panose="020B0600070205080204" pitchFamily="50" charset="-128"/>
                <a:ea typeface="MS PGothic" panose="020B0600070205080204" pitchFamily="50" charset="-128"/>
              </a:defRPr>
            </a:lvl1pPr>
            <a:lvl2pPr marL="742950" indent="-285750" eaLnBrk="0" hangingPunct="0">
              <a:defRPr>
                <a:solidFill>
                  <a:srgbClr val="000000"/>
                </a:solidFill>
                <a:latin typeface="MS PGothic" panose="020B0600070205080204" pitchFamily="50" charset="-128"/>
                <a:ea typeface="MS PGothic" panose="020B0600070205080204" pitchFamily="50" charset="-128"/>
              </a:defRPr>
            </a:lvl2pPr>
            <a:lvl3pPr marL="1143000" indent="-228600" eaLnBrk="0" hangingPunct="0">
              <a:defRPr>
                <a:solidFill>
                  <a:srgbClr val="000000"/>
                </a:solidFill>
                <a:latin typeface="MS PGothic" panose="020B0600070205080204" pitchFamily="50" charset="-128"/>
                <a:ea typeface="MS PGothic" panose="020B0600070205080204" pitchFamily="50" charset="-128"/>
              </a:defRPr>
            </a:lvl3pPr>
            <a:lvl4pPr marL="1600200" indent="-228600" eaLnBrk="0" hangingPunct="0">
              <a:defRPr>
                <a:solidFill>
                  <a:srgbClr val="000000"/>
                </a:solidFill>
                <a:latin typeface="MS PGothic" panose="020B0600070205080204" pitchFamily="50" charset="-128"/>
                <a:ea typeface="MS PGothic" panose="020B0600070205080204" pitchFamily="50" charset="-128"/>
              </a:defRPr>
            </a:lvl4pPr>
            <a:lvl5pPr marL="2057400" indent="-228600" eaLnBrk="0" hangingPunct="0">
              <a:defRPr>
                <a:solidFill>
                  <a:srgbClr val="000000"/>
                </a:solidFill>
                <a:latin typeface="MS PGothic" panose="020B0600070205080204" pitchFamily="50" charset="-128"/>
                <a:ea typeface="MS PGothic" panose="020B0600070205080204" pitchFamily="50" charset="-128"/>
              </a:defRPr>
            </a:lvl5pPr>
            <a:lvl6pPr marL="25146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6pPr>
            <a:lvl7pPr marL="29718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7pPr>
            <a:lvl8pPr marL="34290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8pPr>
            <a:lvl9pPr marL="38862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9pPr>
          </a:lstStyle>
          <a:p>
            <a:pPr eaLnBrk="1" hangingPunct="1">
              <a:spcBef>
                <a:spcPct val="50000"/>
              </a:spcBef>
              <a:buFont typeface="Arial" panose="020B0604020202020204" pitchFamily="34" charset="0"/>
              <a:buNone/>
              <a:defRPr/>
            </a:pPr>
            <a:r>
              <a:rPr lang="en-US" altLang="ja-JP" sz="750" b="1">
                <a:solidFill>
                  <a:schemeClr val="tx1"/>
                </a:solidFill>
                <a:latin typeface="Arial" panose="020B0604020202020204" pitchFamily="34" charset="0"/>
              </a:rPr>
              <a:t> </a:t>
            </a:r>
          </a:p>
        </p:txBody>
      </p:sp>
      <p:grpSp>
        <p:nvGrpSpPr>
          <p:cNvPr id="1034" name="Group 19"/>
          <p:cNvGrpSpPr/>
          <p:nvPr userDrawn="1"/>
        </p:nvGrpSpPr>
        <p:grpSpPr bwMode="auto">
          <a:xfrm>
            <a:off x="7888289" y="59532"/>
            <a:ext cx="1176337" cy="492919"/>
            <a:chOff x="0" y="0"/>
            <a:chExt cx="741" cy="414"/>
          </a:xfrm>
        </p:grpSpPr>
        <p:sp>
          <p:nvSpPr>
            <p:cNvPr id="1035" name="AutoShape 18"/>
            <p:cNvSpPr>
              <a:spLocks noChangeAspect="1" noChangeArrowheads="1" noTextEdit="1"/>
            </p:cNvSpPr>
            <p:nvPr userDrawn="1"/>
          </p:nvSpPr>
          <p:spPr bwMode="auto">
            <a:xfrm>
              <a:off x="0" y="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sz="1350"/>
            </a:p>
          </p:txBody>
        </p:sp>
        <p:sp>
          <p:nvSpPr>
            <p:cNvPr id="1036" name="Freeform 20"/>
            <p:cNvSpPr>
              <a:spLocks noChangeArrowheads="1"/>
            </p:cNvSpPr>
            <p:nvPr userDrawn="1"/>
          </p:nvSpPr>
          <p:spPr bwMode="auto">
            <a:xfrm>
              <a:off x="365" y="7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7" name="Freeform 21"/>
            <p:cNvSpPr>
              <a:spLocks noChangeArrowheads="1"/>
            </p:cNvSpPr>
            <p:nvPr userDrawn="1"/>
          </p:nvSpPr>
          <p:spPr bwMode="auto">
            <a:xfrm>
              <a:off x="211" y="15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8" name="Freeform 22"/>
            <p:cNvSpPr>
              <a:spLocks noChangeArrowheads="1"/>
            </p:cNvSpPr>
            <p:nvPr userDrawn="1"/>
          </p:nvSpPr>
          <p:spPr bwMode="auto">
            <a:xfrm>
              <a:off x="364" y="15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9" name="Freeform 23"/>
            <p:cNvSpPr>
              <a:spLocks noChangeArrowheads="1"/>
            </p:cNvSpPr>
            <p:nvPr userDrawn="1"/>
          </p:nvSpPr>
          <p:spPr bwMode="auto">
            <a:xfrm>
              <a:off x="411" y="15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0" name="Freeform 24"/>
            <p:cNvSpPr>
              <a:spLocks noChangeArrowheads="1"/>
            </p:cNvSpPr>
            <p:nvPr userDrawn="1"/>
          </p:nvSpPr>
          <p:spPr bwMode="auto">
            <a:xfrm>
              <a:off x="445" y="15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1" name="Freeform 25"/>
            <p:cNvSpPr>
              <a:spLocks noChangeArrowheads="1"/>
            </p:cNvSpPr>
            <p:nvPr userDrawn="1"/>
          </p:nvSpPr>
          <p:spPr bwMode="auto">
            <a:xfrm>
              <a:off x="589" y="15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2" name="Freeform 26"/>
            <p:cNvSpPr>
              <a:spLocks noChangeArrowheads="1"/>
            </p:cNvSpPr>
            <p:nvPr userDrawn="1"/>
          </p:nvSpPr>
          <p:spPr bwMode="auto">
            <a:xfrm>
              <a:off x="279" y="15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3" name="Freeform 27"/>
            <p:cNvSpPr>
              <a:spLocks noChangeArrowheads="1"/>
            </p:cNvSpPr>
            <p:nvPr userDrawn="1"/>
          </p:nvSpPr>
          <p:spPr bwMode="auto">
            <a:xfrm>
              <a:off x="520" y="14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gr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0" rtl="0" eaLnBrk="0" fontAlgn="base" hangingPunct="0">
        <a:spcBef>
          <a:spcPct val="0"/>
        </a:spcBef>
        <a:spcAft>
          <a:spcPct val="0"/>
        </a:spcAft>
        <a:tabLst>
          <a:tab pos="2757170" algn="l"/>
        </a:tabLst>
        <a:defRPr sz="2400">
          <a:solidFill>
            <a:schemeClr val="tx2"/>
          </a:solidFill>
          <a:latin typeface="+mj-lt"/>
          <a:ea typeface="MS PGothic" panose="020B0600070205080204" pitchFamily="50" charset="-128"/>
          <a:cs typeface="+mj-cs"/>
        </a:defRPr>
      </a:lvl1pPr>
      <a:lvl2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2pPr>
      <a:lvl3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3pPr>
      <a:lvl4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4pPr>
      <a:lvl5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5pPr>
      <a:lvl6pPr marL="3429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6pPr>
      <a:lvl7pPr marL="6858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7pPr>
      <a:lvl8pPr marL="10287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8pPr>
      <a:lvl9pPr marL="13716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9pPr>
    </p:titleStyle>
    <p:bodyStyle>
      <a:lvl1pPr marL="217805" indent="-217805" algn="l" defTabSz="342900" rtl="0" eaLnBrk="0" fontAlgn="base" hangingPunct="0">
        <a:lnSpc>
          <a:spcPct val="95000"/>
        </a:lnSpc>
        <a:spcBef>
          <a:spcPct val="20000"/>
        </a:spcBef>
        <a:spcAft>
          <a:spcPct val="10000"/>
        </a:spcAft>
        <a:buClr>
          <a:srgbClr val="A30B1A"/>
        </a:buClr>
        <a:buFont typeface="Wingdings" panose="05000000000000000000" pitchFamily="2" charset="2"/>
        <a:buChar char="n"/>
        <a:defRPr sz="1800">
          <a:solidFill>
            <a:srgbClr val="000000"/>
          </a:solidFill>
          <a:latin typeface="+mn-lt"/>
          <a:ea typeface="MS PGothic" panose="020B0600070205080204" pitchFamily="50" charset="-128"/>
          <a:cs typeface="+mn-cs"/>
        </a:defRPr>
      </a:lvl1pPr>
      <a:lvl2pPr marL="435610" indent="-182245" algn="l" defTabSz="342900" rtl="0" eaLnBrk="0" fontAlgn="base" hangingPunct="0">
        <a:lnSpc>
          <a:spcPct val="95000"/>
        </a:lnSpc>
        <a:spcBef>
          <a:spcPct val="20000"/>
        </a:spcBef>
        <a:spcAft>
          <a:spcPct val="10000"/>
        </a:spcAft>
        <a:buClr>
          <a:srgbClr val="87867E"/>
        </a:buClr>
        <a:buFont typeface="Wingdings" panose="05000000000000000000" pitchFamily="2" charset="2"/>
        <a:buChar char="n"/>
        <a:defRPr sz="1500">
          <a:solidFill>
            <a:srgbClr val="000000"/>
          </a:solidFill>
          <a:latin typeface="+mn-lt"/>
          <a:ea typeface="MS PGothic" panose="020B0600070205080204" pitchFamily="50" charset="-128"/>
        </a:defRPr>
      </a:lvl2pPr>
      <a:lvl3pPr marL="596265" indent="-10350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a:solidFill>
            <a:srgbClr val="000000"/>
          </a:solidFill>
          <a:latin typeface="+mn-lt"/>
          <a:ea typeface="MS PGothic" panose="020B0600070205080204" pitchFamily="50" charset="-128"/>
        </a:defRPr>
      </a:lvl3pPr>
      <a:lvl4pPr marL="760730" indent="-10096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sz="1200">
          <a:solidFill>
            <a:srgbClr val="000000"/>
          </a:solidFill>
          <a:latin typeface="+mn-lt"/>
          <a:ea typeface="MS PGothic" panose="020B0600070205080204" pitchFamily="50" charset="-128"/>
        </a:defRPr>
      </a:lvl4pPr>
      <a:lvl5pPr marL="1729105" indent="273685" algn="l" defTabSz="342900" rtl="0" eaLnBrk="0" fontAlgn="base" hangingPunct="0">
        <a:lnSpc>
          <a:spcPct val="95000"/>
        </a:lnSpc>
        <a:spcBef>
          <a:spcPct val="0"/>
        </a:spcBef>
        <a:spcAft>
          <a:spcPct val="0"/>
        </a:spcAft>
        <a:buFont typeface="Wingdings" panose="05000000000000000000" pitchFamily="2" charset="2"/>
        <a:buBlip>
          <a:blip r:embed="rId15"/>
        </a:buBlip>
        <a:defRPr sz="1500">
          <a:solidFill>
            <a:srgbClr val="000000"/>
          </a:solidFill>
          <a:latin typeface="+mn-lt"/>
          <a:ea typeface="MS PGothic" panose="020B0600070205080204" pitchFamily="50" charset="-128"/>
        </a:defRPr>
      </a:lvl5pPr>
      <a:lvl6pPr marL="20720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6pPr>
      <a:lvl7pPr marL="24149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7pPr>
      <a:lvl8pPr marL="27578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8pPr>
      <a:lvl9pPr marL="31007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14" descr="ContentGray20_L15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ftr" sz="quarter" idx="3"/>
          </p:nvPr>
        </p:nvSpPr>
        <p:spPr bwMode="auto">
          <a:xfrm>
            <a:off x="6064250" y="4908948"/>
            <a:ext cx="2895600" cy="201215"/>
          </a:xfrm>
          <a:prstGeom prst="rect">
            <a:avLst/>
          </a:prstGeom>
          <a:noFill/>
          <a:ln>
            <a:noFill/>
          </a:ln>
        </p:spPr>
        <p:txBody>
          <a:bodyPr vert="horz" wrap="square" lIns="0" tIns="0" rIns="0" bIns="0" numCol="1" anchor="b" anchorCtr="0" compatLnSpc="1"/>
          <a:lstStyle>
            <a:lvl1pPr algn="r">
              <a:buFont typeface="Arial" panose="020B0604020202020204" pitchFamily="34" charset="0"/>
              <a:defRPr sz="600" noProof="1" dirty="0">
                <a:solidFill>
                  <a:schemeClr val="tx1"/>
                </a:solidFill>
                <a:latin typeface="Arial" panose="020B0604020202020204" pitchFamily="34" charset="0"/>
                <a:ea typeface="MS PGothic" panose="020B0600070205080204" pitchFamily="50" charset="-128"/>
              </a:defRPr>
            </a:lvl1pPr>
          </a:lstStyle>
          <a:p>
            <a:r>
              <a:rPr lang="ja-JP" altLang="en-US"/>
              <a:t>Copyright 2010 FUJITSU LIMITED</a:t>
            </a:r>
            <a:endParaRPr lang="de-DE" altLang="en-US">
              <a:ea typeface="MS PGothic" panose="020B0600070205080204" pitchFamily="50" charset="-128"/>
            </a:endParaRPr>
          </a:p>
        </p:txBody>
      </p:sp>
      <p:sp>
        <p:nvSpPr>
          <p:cNvPr id="1028" name="Line 4"/>
          <p:cNvSpPr>
            <a:spLocks noChangeShapeType="1"/>
          </p:cNvSpPr>
          <p:nvPr userDrawn="1"/>
        </p:nvSpPr>
        <p:spPr bwMode="auto">
          <a:xfrm>
            <a:off x="0" y="4974431"/>
            <a:ext cx="9144000" cy="0"/>
          </a:xfrm>
          <a:prstGeom prst="line">
            <a:avLst/>
          </a:prstGeom>
          <a:noFill/>
          <a:ln w="12700">
            <a:solidFill>
              <a:srgbClr val="87867E"/>
            </a:solidFill>
            <a:round/>
          </a:ln>
          <a:extLst>
            <a:ext uri="{909E8E84-426E-40DD-AFC4-6F175D3DCCD1}">
              <a14:hiddenFill xmlns:a14="http://schemas.microsoft.com/office/drawing/2010/main">
                <a:noFill/>
              </a14:hiddenFill>
            </a:ext>
          </a:extLst>
        </p:spPr>
        <p:txBody>
          <a:bodyPr/>
          <a:lstStyle/>
          <a:p>
            <a:endParaRPr lang="zh-CN" altLang="en-US" sz="1350"/>
          </a:p>
        </p:txBody>
      </p:sp>
      <p:pic>
        <p:nvPicPr>
          <p:cNvPr id="1029" name="Picture 5" descr="SD_INTERNAL USE ONLY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92088" y="4998244"/>
            <a:ext cx="1579562" cy="1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3503613" y="4962525"/>
            <a:ext cx="2133600" cy="147638"/>
          </a:xfrm>
          <a:prstGeom prst="rect">
            <a:avLst/>
          </a:prstGeom>
          <a:noFill/>
          <a:ln>
            <a:noFill/>
          </a:ln>
        </p:spPr>
        <p:txBody>
          <a:bodyPr vert="horz" wrap="square" lIns="0" tIns="0" rIns="0" bIns="0" numCol="1" anchor="b" anchorCtr="0" compatLnSpc="1"/>
          <a:lstStyle>
            <a:lvl1pPr algn="ctr">
              <a:defRPr sz="600">
                <a:solidFill>
                  <a:schemeClr val="tx1"/>
                </a:solidFill>
                <a:latin typeface="Arial" panose="020B0604020202020204" pitchFamily="34" charset="0"/>
              </a:defRPr>
            </a:lvl1pPr>
          </a:lstStyle>
          <a:p>
            <a:fld id="{093BDAAE-66DE-4315-8006-D40CCC205539}" type="slidenum">
              <a:rPr lang="ja-JP" altLang="en-US"/>
              <a:t>‹#›</a:t>
            </a:fld>
            <a:endParaRPr lang="ja-JP" altLang="en-US">
              <a:latin typeface="MS PGothic" panose="020B0600070205080204" pitchFamily="50" charset="-128"/>
            </a:endParaRPr>
          </a:p>
        </p:txBody>
      </p:sp>
      <p:sp>
        <p:nvSpPr>
          <p:cNvPr id="1031" name="Rectangle 7"/>
          <p:cNvSpPr>
            <a:spLocks noGrp="1" noChangeArrowheads="1"/>
          </p:cNvSpPr>
          <p:nvPr>
            <p:ph type="title" idx="4294967295"/>
          </p:nvPr>
        </p:nvSpPr>
        <p:spPr bwMode="auto">
          <a:xfrm>
            <a:off x="169864" y="0"/>
            <a:ext cx="7858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ja-JP" altLang="ja-JP"/>
              <a:t>マスタ タイトルの書式設定</a:t>
            </a:r>
          </a:p>
        </p:txBody>
      </p:sp>
      <p:sp>
        <p:nvSpPr>
          <p:cNvPr id="1032" name="Rectangle 8"/>
          <p:cNvSpPr>
            <a:spLocks noGrp="1" noChangeArrowheads="1"/>
          </p:cNvSpPr>
          <p:nvPr>
            <p:ph type="body" idx="9"/>
          </p:nvPr>
        </p:nvSpPr>
        <p:spPr bwMode="auto">
          <a:xfrm>
            <a:off x="168276" y="652463"/>
            <a:ext cx="8786813" cy="419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ja-JP" altLang="ja-JP"/>
              <a:t>マスタテキスト24ｐああああああああああああああああああああああああああああああああああああああああああああああああああ</a:t>
            </a:r>
          </a:p>
          <a:p>
            <a:pPr lvl="1"/>
            <a:r>
              <a:rPr lang="ja-JP" altLang="ja-JP"/>
              <a:t>マスタテキスト20ｐああああああああああああああああああああああああああああああああああああああああああああ</a:t>
            </a:r>
          </a:p>
          <a:p>
            <a:pPr lvl="2"/>
            <a:r>
              <a:rPr lang="ja-JP" altLang="ja-JP"/>
              <a:t>マスタテキスト18ｐああああああああああああああああああああああああああああああああああああああああああああああ</a:t>
            </a:r>
          </a:p>
          <a:p>
            <a:pPr lvl="3"/>
            <a:r>
              <a:rPr lang="ja-JP" altLang="ja-JP"/>
              <a:t>マスタテキスト16ｐあああああああああああああああああああああああああああああああああああああああああああああああ</a:t>
            </a:r>
          </a:p>
        </p:txBody>
      </p:sp>
      <p:sp>
        <p:nvSpPr>
          <p:cNvPr id="1033" name="Text Box 9"/>
          <p:cNvSpPr txBox="1">
            <a:spLocks noChangeArrowheads="1"/>
          </p:cNvSpPr>
          <p:nvPr/>
        </p:nvSpPr>
        <p:spPr bwMode="auto">
          <a:xfrm>
            <a:off x="188913" y="5005463"/>
            <a:ext cx="1835150" cy="115416"/>
          </a:xfrm>
          <a:prstGeom prst="rect">
            <a:avLst/>
          </a:prstGeom>
          <a:noFill/>
          <a:ln>
            <a:noFill/>
          </a:ln>
        </p:spPr>
        <p:txBody>
          <a:bodyPr lIns="0" tIns="0" rIns="0" bIns="0" anchor="b">
            <a:spAutoFit/>
          </a:bodyPr>
          <a:lstStyle>
            <a:lvl1pPr eaLnBrk="0" hangingPunct="0">
              <a:defRPr>
                <a:solidFill>
                  <a:srgbClr val="000000"/>
                </a:solidFill>
                <a:latin typeface="MS PGothic" panose="020B0600070205080204" pitchFamily="50" charset="-128"/>
                <a:ea typeface="MS PGothic" panose="020B0600070205080204" pitchFamily="50" charset="-128"/>
              </a:defRPr>
            </a:lvl1pPr>
            <a:lvl2pPr marL="742950" indent="-285750" eaLnBrk="0" hangingPunct="0">
              <a:defRPr>
                <a:solidFill>
                  <a:srgbClr val="000000"/>
                </a:solidFill>
                <a:latin typeface="MS PGothic" panose="020B0600070205080204" pitchFamily="50" charset="-128"/>
                <a:ea typeface="MS PGothic" panose="020B0600070205080204" pitchFamily="50" charset="-128"/>
              </a:defRPr>
            </a:lvl2pPr>
            <a:lvl3pPr marL="1143000" indent="-228600" eaLnBrk="0" hangingPunct="0">
              <a:defRPr>
                <a:solidFill>
                  <a:srgbClr val="000000"/>
                </a:solidFill>
                <a:latin typeface="MS PGothic" panose="020B0600070205080204" pitchFamily="50" charset="-128"/>
                <a:ea typeface="MS PGothic" panose="020B0600070205080204" pitchFamily="50" charset="-128"/>
              </a:defRPr>
            </a:lvl3pPr>
            <a:lvl4pPr marL="1600200" indent="-228600" eaLnBrk="0" hangingPunct="0">
              <a:defRPr>
                <a:solidFill>
                  <a:srgbClr val="000000"/>
                </a:solidFill>
                <a:latin typeface="MS PGothic" panose="020B0600070205080204" pitchFamily="50" charset="-128"/>
                <a:ea typeface="MS PGothic" panose="020B0600070205080204" pitchFamily="50" charset="-128"/>
              </a:defRPr>
            </a:lvl4pPr>
            <a:lvl5pPr marL="2057400" indent="-228600" eaLnBrk="0" hangingPunct="0">
              <a:defRPr>
                <a:solidFill>
                  <a:srgbClr val="000000"/>
                </a:solidFill>
                <a:latin typeface="MS PGothic" panose="020B0600070205080204" pitchFamily="50" charset="-128"/>
                <a:ea typeface="MS PGothic" panose="020B0600070205080204" pitchFamily="50" charset="-128"/>
              </a:defRPr>
            </a:lvl5pPr>
            <a:lvl6pPr marL="25146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6pPr>
            <a:lvl7pPr marL="29718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7pPr>
            <a:lvl8pPr marL="34290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8pPr>
            <a:lvl9pPr marL="38862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9pPr>
          </a:lstStyle>
          <a:p>
            <a:pPr eaLnBrk="1" hangingPunct="1">
              <a:spcBef>
                <a:spcPct val="50000"/>
              </a:spcBef>
              <a:buFont typeface="Arial" panose="020B0604020202020204" pitchFamily="34" charset="0"/>
              <a:buNone/>
              <a:defRPr/>
            </a:pPr>
            <a:r>
              <a:rPr lang="en-US" altLang="ja-JP" sz="750" b="1">
                <a:solidFill>
                  <a:schemeClr val="tx1"/>
                </a:solidFill>
                <a:latin typeface="Arial" panose="020B0604020202020204" pitchFamily="34" charset="0"/>
              </a:rPr>
              <a:t> </a:t>
            </a:r>
          </a:p>
        </p:txBody>
      </p:sp>
      <p:grpSp>
        <p:nvGrpSpPr>
          <p:cNvPr id="1034" name="Group 19"/>
          <p:cNvGrpSpPr/>
          <p:nvPr userDrawn="1"/>
        </p:nvGrpSpPr>
        <p:grpSpPr bwMode="auto">
          <a:xfrm>
            <a:off x="7888289" y="59532"/>
            <a:ext cx="1176337" cy="492919"/>
            <a:chOff x="0" y="0"/>
            <a:chExt cx="741" cy="414"/>
          </a:xfrm>
        </p:grpSpPr>
        <p:sp>
          <p:nvSpPr>
            <p:cNvPr id="1035" name="AutoShape 18"/>
            <p:cNvSpPr>
              <a:spLocks noChangeAspect="1" noChangeArrowheads="1" noTextEdit="1"/>
            </p:cNvSpPr>
            <p:nvPr userDrawn="1"/>
          </p:nvSpPr>
          <p:spPr bwMode="auto">
            <a:xfrm>
              <a:off x="0" y="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sz="1350"/>
            </a:p>
          </p:txBody>
        </p:sp>
        <p:sp>
          <p:nvSpPr>
            <p:cNvPr id="1036" name="Freeform 20"/>
            <p:cNvSpPr>
              <a:spLocks noChangeArrowheads="1"/>
            </p:cNvSpPr>
            <p:nvPr userDrawn="1"/>
          </p:nvSpPr>
          <p:spPr bwMode="auto">
            <a:xfrm>
              <a:off x="365" y="7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7" name="Freeform 21"/>
            <p:cNvSpPr>
              <a:spLocks noChangeArrowheads="1"/>
            </p:cNvSpPr>
            <p:nvPr userDrawn="1"/>
          </p:nvSpPr>
          <p:spPr bwMode="auto">
            <a:xfrm>
              <a:off x="211" y="15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8" name="Freeform 22"/>
            <p:cNvSpPr>
              <a:spLocks noChangeArrowheads="1"/>
            </p:cNvSpPr>
            <p:nvPr userDrawn="1"/>
          </p:nvSpPr>
          <p:spPr bwMode="auto">
            <a:xfrm>
              <a:off x="364" y="15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9" name="Freeform 23"/>
            <p:cNvSpPr>
              <a:spLocks noChangeArrowheads="1"/>
            </p:cNvSpPr>
            <p:nvPr userDrawn="1"/>
          </p:nvSpPr>
          <p:spPr bwMode="auto">
            <a:xfrm>
              <a:off x="411" y="15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0" name="Freeform 24"/>
            <p:cNvSpPr>
              <a:spLocks noChangeArrowheads="1"/>
            </p:cNvSpPr>
            <p:nvPr userDrawn="1"/>
          </p:nvSpPr>
          <p:spPr bwMode="auto">
            <a:xfrm>
              <a:off x="445" y="15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1" name="Freeform 25"/>
            <p:cNvSpPr>
              <a:spLocks noChangeArrowheads="1"/>
            </p:cNvSpPr>
            <p:nvPr userDrawn="1"/>
          </p:nvSpPr>
          <p:spPr bwMode="auto">
            <a:xfrm>
              <a:off x="589" y="15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2" name="Freeform 26"/>
            <p:cNvSpPr>
              <a:spLocks noChangeArrowheads="1"/>
            </p:cNvSpPr>
            <p:nvPr userDrawn="1"/>
          </p:nvSpPr>
          <p:spPr bwMode="auto">
            <a:xfrm>
              <a:off x="279" y="15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3" name="Freeform 27"/>
            <p:cNvSpPr>
              <a:spLocks noChangeArrowheads="1"/>
            </p:cNvSpPr>
            <p:nvPr userDrawn="1"/>
          </p:nvSpPr>
          <p:spPr bwMode="auto">
            <a:xfrm>
              <a:off x="520" y="14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gr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0" rtl="0" eaLnBrk="0" fontAlgn="base" hangingPunct="0">
        <a:spcBef>
          <a:spcPct val="0"/>
        </a:spcBef>
        <a:spcAft>
          <a:spcPct val="0"/>
        </a:spcAft>
        <a:tabLst>
          <a:tab pos="2757170" algn="l"/>
        </a:tabLst>
        <a:defRPr sz="2400">
          <a:solidFill>
            <a:schemeClr val="tx2"/>
          </a:solidFill>
          <a:latin typeface="+mj-lt"/>
          <a:ea typeface="MS PGothic" panose="020B0600070205080204" pitchFamily="50" charset="-128"/>
          <a:cs typeface="+mj-cs"/>
        </a:defRPr>
      </a:lvl1pPr>
      <a:lvl2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2pPr>
      <a:lvl3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3pPr>
      <a:lvl4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4pPr>
      <a:lvl5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5pPr>
      <a:lvl6pPr marL="3429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6pPr>
      <a:lvl7pPr marL="6858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7pPr>
      <a:lvl8pPr marL="10287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8pPr>
      <a:lvl9pPr marL="13716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9pPr>
    </p:titleStyle>
    <p:bodyStyle>
      <a:lvl1pPr marL="217805" indent="-217805" algn="l" defTabSz="342900" rtl="0" eaLnBrk="0" fontAlgn="base" hangingPunct="0">
        <a:lnSpc>
          <a:spcPct val="95000"/>
        </a:lnSpc>
        <a:spcBef>
          <a:spcPct val="20000"/>
        </a:spcBef>
        <a:spcAft>
          <a:spcPct val="10000"/>
        </a:spcAft>
        <a:buClr>
          <a:srgbClr val="A30B1A"/>
        </a:buClr>
        <a:buFont typeface="Wingdings" panose="05000000000000000000" pitchFamily="2" charset="2"/>
        <a:buChar char="n"/>
        <a:defRPr sz="1800">
          <a:solidFill>
            <a:srgbClr val="000000"/>
          </a:solidFill>
          <a:latin typeface="+mn-lt"/>
          <a:ea typeface="MS PGothic" panose="020B0600070205080204" pitchFamily="50" charset="-128"/>
          <a:cs typeface="+mn-cs"/>
        </a:defRPr>
      </a:lvl1pPr>
      <a:lvl2pPr marL="435610" indent="-182245" algn="l" defTabSz="342900" rtl="0" eaLnBrk="0" fontAlgn="base" hangingPunct="0">
        <a:lnSpc>
          <a:spcPct val="95000"/>
        </a:lnSpc>
        <a:spcBef>
          <a:spcPct val="20000"/>
        </a:spcBef>
        <a:spcAft>
          <a:spcPct val="10000"/>
        </a:spcAft>
        <a:buClr>
          <a:srgbClr val="87867E"/>
        </a:buClr>
        <a:buFont typeface="Wingdings" panose="05000000000000000000" pitchFamily="2" charset="2"/>
        <a:buChar char="n"/>
        <a:defRPr sz="1500">
          <a:solidFill>
            <a:srgbClr val="000000"/>
          </a:solidFill>
          <a:latin typeface="+mn-lt"/>
          <a:ea typeface="MS PGothic" panose="020B0600070205080204" pitchFamily="50" charset="-128"/>
        </a:defRPr>
      </a:lvl2pPr>
      <a:lvl3pPr marL="596265" indent="-10350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a:solidFill>
            <a:srgbClr val="000000"/>
          </a:solidFill>
          <a:latin typeface="+mn-lt"/>
          <a:ea typeface="MS PGothic" panose="020B0600070205080204" pitchFamily="50" charset="-128"/>
        </a:defRPr>
      </a:lvl3pPr>
      <a:lvl4pPr marL="760730" indent="-10096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sz="1200">
          <a:solidFill>
            <a:srgbClr val="000000"/>
          </a:solidFill>
          <a:latin typeface="+mn-lt"/>
          <a:ea typeface="MS PGothic" panose="020B0600070205080204" pitchFamily="50" charset="-128"/>
        </a:defRPr>
      </a:lvl4pPr>
      <a:lvl5pPr marL="1729105" indent="273685" algn="l" defTabSz="342900" rtl="0" eaLnBrk="0" fontAlgn="base" hangingPunct="0">
        <a:lnSpc>
          <a:spcPct val="95000"/>
        </a:lnSpc>
        <a:spcBef>
          <a:spcPct val="0"/>
        </a:spcBef>
        <a:spcAft>
          <a:spcPct val="0"/>
        </a:spcAft>
        <a:buFont typeface="Wingdings" panose="05000000000000000000" pitchFamily="2" charset="2"/>
        <a:buBlip>
          <a:blip r:embed="rId15"/>
        </a:buBlip>
        <a:defRPr sz="1500">
          <a:solidFill>
            <a:srgbClr val="000000"/>
          </a:solidFill>
          <a:latin typeface="+mn-lt"/>
          <a:ea typeface="MS PGothic" panose="020B0600070205080204" pitchFamily="50" charset="-128"/>
        </a:defRPr>
      </a:lvl5pPr>
      <a:lvl6pPr marL="20720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6pPr>
      <a:lvl7pPr marL="24149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7pPr>
      <a:lvl8pPr marL="27578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8pPr>
      <a:lvl9pPr marL="31007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14" descr="ContentGray20_L15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ftr" sz="quarter" idx="3"/>
          </p:nvPr>
        </p:nvSpPr>
        <p:spPr bwMode="auto">
          <a:xfrm>
            <a:off x="6064250" y="4908948"/>
            <a:ext cx="2895600" cy="201215"/>
          </a:xfrm>
          <a:prstGeom prst="rect">
            <a:avLst/>
          </a:prstGeom>
          <a:noFill/>
          <a:ln>
            <a:noFill/>
          </a:ln>
        </p:spPr>
        <p:txBody>
          <a:bodyPr vert="horz" wrap="square" lIns="0" tIns="0" rIns="0" bIns="0" numCol="1" anchor="b" anchorCtr="0" compatLnSpc="1"/>
          <a:lstStyle>
            <a:lvl1pPr algn="r">
              <a:buFont typeface="Arial" panose="020B0604020202020204" pitchFamily="34" charset="0"/>
              <a:defRPr sz="600" noProof="1" dirty="0">
                <a:solidFill>
                  <a:schemeClr val="tx1"/>
                </a:solidFill>
                <a:latin typeface="Arial" panose="020B0604020202020204" pitchFamily="34" charset="0"/>
                <a:ea typeface="MS PGothic" panose="020B0600070205080204" pitchFamily="50" charset="-128"/>
              </a:defRPr>
            </a:lvl1pPr>
          </a:lstStyle>
          <a:p>
            <a:r>
              <a:rPr lang="ja-JP" altLang="en-US"/>
              <a:t>Copyright 2010 FUJITSU LIMITED</a:t>
            </a:r>
            <a:endParaRPr lang="de-DE" altLang="en-US">
              <a:ea typeface="MS PGothic" panose="020B0600070205080204" pitchFamily="50" charset="-128"/>
            </a:endParaRPr>
          </a:p>
        </p:txBody>
      </p:sp>
      <p:sp>
        <p:nvSpPr>
          <p:cNvPr id="1028" name="Line 4"/>
          <p:cNvSpPr>
            <a:spLocks noChangeShapeType="1"/>
          </p:cNvSpPr>
          <p:nvPr userDrawn="1"/>
        </p:nvSpPr>
        <p:spPr bwMode="auto">
          <a:xfrm>
            <a:off x="0" y="4974431"/>
            <a:ext cx="9144000" cy="0"/>
          </a:xfrm>
          <a:prstGeom prst="line">
            <a:avLst/>
          </a:prstGeom>
          <a:noFill/>
          <a:ln w="12700">
            <a:solidFill>
              <a:srgbClr val="87867E"/>
            </a:solidFill>
            <a:round/>
          </a:ln>
          <a:extLst>
            <a:ext uri="{909E8E84-426E-40DD-AFC4-6F175D3DCCD1}">
              <a14:hiddenFill xmlns:a14="http://schemas.microsoft.com/office/drawing/2010/main">
                <a:noFill/>
              </a14:hiddenFill>
            </a:ext>
          </a:extLst>
        </p:spPr>
        <p:txBody>
          <a:bodyPr/>
          <a:lstStyle/>
          <a:p>
            <a:endParaRPr lang="zh-CN" altLang="en-US" sz="1350"/>
          </a:p>
        </p:txBody>
      </p:sp>
      <p:pic>
        <p:nvPicPr>
          <p:cNvPr id="1029" name="Picture 5" descr="SD_INTERNAL USE ONLY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92088" y="4998244"/>
            <a:ext cx="1579562" cy="1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3503613" y="4962525"/>
            <a:ext cx="2133600" cy="147638"/>
          </a:xfrm>
          <a:prstGeom prst="rect">
            <a:avLst/>
          </a:prstGeom>
          <a:noFill/>
          <a:ln>
            <a:noFill/>
          </a:ln>
        </p:spPr>
        <p:txBody>
          <a:bodyPr vert="horz" wrap="square" lIns="0" tIns="0" rIns="0" bIns="0" numCol="1" anchor="b" anchorCtr="0" compatLnSpc="1"/>
          <a:lstStyle>
            <a:lvl1pPr algn="ctr">
              <a:defRPr sz="600">
                <a:solidFill>
                  <a:schemeClr val="tx1"/>
                </a:solidFill>
                <a:latin typeface="Arial" panose="020B0604020202020204" pitchFamily="34" charset="0"/>
              </a:defRPr>
            </a:lvl1pPr>
          </a:lstStyle>
          <a:p>
            <a:fld id="{093BDAAE-66DE-4315-8006-D40CCC205539}" type="slidenum">
              <a:rPr lang="ja-JP" altLang="en-US"/>
              <a:t>‹#›</a:t>
            </a:fld>
            <a:endParaRPr lang="ja-JP" altLang="en-US">
              <a:latin typeface="MS PGothic" panose="020B0600070205080204" pitchFamily="50" charset="-128"/>
            </a:endParaRPr>
          </a:p>
        </p:txBody>
      </p:sp>
      <p:sp>
        <p:nvSpPr>
          <p:cNvPr id="1031" name="Rectangle 7"/>
          <p:cNvSpPr>
            <a:spLocks noGrp="1" noChangeArrowheads="1"/>
          </p:cNvSpPr>
          <p:nvPr>
            <p:ph type="title" idx="4294967295"/>
          </p:nvPr>
        </p:nvSpPr>
        <p:spPr bwMode="auto">
          <a:xfrm>
            <a:off x="169864" y="0"/>
            <a:ext cx="7858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ja-JP" altLang="ja-JP"/>
              <a:t>マスタ タイトルの書式設定</a:t>
            </a:r>
          </a:p>
        </p:txBody>
      </p:sp>
      <p:sp>
        <p:nvSpPr>
          <p:cNvPr id="1032" name="Rectangle 8"/>
          <p:cNvSpPr>
            <a:spLocks noGrp="1" noChangeArrowheads="1"/>
          </p:cNvSpPr>
          <p:nvPr>
            <p:ph type="body" idx="9"/>
          </p:nvPr>
        </p:nvSpPr>
        <p:spPr bwMode="auto">
          <a:xfrm>
            <a:off x="168276" y="652463"/>
            <a:ext cx="8786813" cy="419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ja-JP" altLang="ja-JP"/>
              <a:t>マスタテキスト24ｐああああああああああああああああああああああああああああああああああああああああああああああああああ</a:t>
            </a:r>
          </a:p>
          <a:p>
            <a:pPr lvl="1"/>
            <a:r>
              <a:rPr lang="ja-JP" altLang="ja-JP"/>
              <a:t>マスタテキスト20ｐああああああああああああああああああああああああああああああああああああああああああああ</a:t>
            </a:r>
          </a:p>
          <a:p>
            <a:pPr lvl="2"/>
            <a:r>
              <a:rPr lang="ja-JP" altLang="ja-JP"/>
              <a:t>マスタテキスト18ｐああああああああああああああああああああああああああああああああああああああああああああああ</a:t>
            </a:r>
          </a:p>
          <a:p>
            <a:pPr lvl="3"/>
            <a:r>
              <a:rPr lang="ja-JP" altLang="ja-JP"/>
              <a:t>マスタテキスト16ｐあああああああああああああああああああああああああああああああああああああああああああああああ</a:t>
            </a:r>
          </a:p>
        </p:txBody>
      </p:sp>
      <p:sp>
        <p:nvSpPr>
          <p:cNvPr id="1033" name="Text Box 9"/>
          <p:cNvSpPr txBox="1">
            <a:spLocks noChangeArrowheads="1"/>
          </p:cNvSpPr>
          <p:nvPr/>
        </p:nvSpPr>
        <p:spPr bwMode="auto">
          <a:xfrm>
            <a:off x="188913" y="5005463"/>
            <a:ext cx="1835150" cy="115416"/>
          </a:xfrm>
          <a:prstGeom prst="rect">
            <a:avLst/>
          </a:prstGeom>
          <a:noFill/>
          <a:ln>
            <a:noFill/>
          </a:ln>
        </p:spPr>
        <p:txBody>
          <a:bodyPr lIns="0" tIns="0" rIns="0" bIns="0" anchor="b">
            <a:spAutoFit/>
          </a:bodyPr>
          <a:lstStyle>
            <a:lvl1pPr eaLnBrk="0" hangingPunct="0">
              <a:defRPr>
                <a:solidFill>
                  <a:srgbClr val="000000"/>
                </a:solidFill>
                <a:latin typeface="MS PGothic" panose="020B0600070205080204" pitchFamily="50" charset="-128"/>
                <a:ea typeface="MS PGothic" panose="020B0600070205080204" pitchFamily="50" charset="-128"/>
              </a:defRPr>
            </a:lvl1pPr>
            <a:lvl2pPr marL="742950" indent="-285750" eaLnBrk="0" hangingPunct="0">
              <a:defRPr>
                <a:solidFill>
                  <a:srgbClr val="000000"/>
                </a:solidFill>
                <a:latin typeface="MS PGothic" panose="020B0600070205080204" pitchFamily="50" charset="-128"/>
                <a:ea typeface="MS PGothic" panose="020B0600070205080204" pitchFamily="50" charset="-128"/>
              </a:defRPr>
            </a:lvl2pPr>
            <a:lvl3pPr marL="1143000" indent="-228600" eaLnBrk="0" hangingPunct="0">
              <a:defRPr>
                <a:solidFill>
                  <a:srgbClr val="000000"/>
                </a:solidFill>
                <a:latin typeface="MS PGothic" panose="020B0600070205080204" pitchFamily="50" charset="-128"/>
                <a:ea typeface="MS PGothic" panose="020B0600070205080204" pitchFamily="50" charset="-128"/>
              </a:defRPr>
            </a:lvl3pPr>
            <a:lvl4pPr marL="1600200" indent="-228600" eaLnBrk="0" hangingPunct="0">
              <a:defRPr>
                <a:solidFill>
                  <a:srgbClr val="000000"/>
                </a:solidFill>
                <a:latin typeface="MS PGothic" panose="020B0600070205080204" pitchFamily="50" charset="-128"/>
                <a:ea typeface="MS PGothic" panose="020B0600070205080204" pitchFamily="50" charset="-128"/>
              </a:defRPr>
            </a:lvl4pPr>
            <a:lvl5pPr marL="2057400" indent="-228600" eaLnBrk="0" hangingPunct="0">
              <a:defRPr>
                <a:solidFill>
                  <a:srgbClr val="000000"/>
                </a:solidFill>
                <a:latin typeface="MS PGothic" panose="020B0600070205080204" pitchFamily="50" charset="-128"/>
                <a:ea typeface="MS PGothic" panose="020B0600070205080204" pitchFamily="50" charset="-128"/>
              </a:defRPr>
            </a:lvl5pPr>
            <a:lvl6pPr marL="25146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6pPr>
            <a:lvl7pPr marL="29718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7pPr>
            <a:lvl8pPr marL="34290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8pPr>
            <a:lvl9pPr marL="38862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9pPr>
          </a:lstStyle>
          <a:p>
            <a:pPr eaLnBrk="1" hangingPunct="1">
              <a:spcBef>
                <a:spcPct val="50000"/>
              </a:spcBef>
              <a:buFont typeface="Arial" panose="020B0604020202020204" pitchFamily="34" charset="0"/>
              <a:buNone/>
              <a:defRPr/>
            </a:pPr>
            <a:r>
              <a:rPr lang="en-US" altLang="ja-JP" sz="750" b="1">
                <a:solidFill>
                  <a:schemeClr val="tx1"/>
                </a:solidFill>
                <a:latin typeface="Arial" panose="020B0604020202020204" pitchFamily="34" charset="0"/>
              </a:rPr>
              <a:t> </a:t>
            </a:r>
          </a:p>
        </p:txBody>
      </p:sp>
      <p:grpSp>
        <p:nvGrpSpPr>
          <p:cNvPr id="1034" name="Group 19"/>
          <p:cNvGrpSpPr/>
          <p:nvPr userDrawn="1"/>
        </p:nvGrpSpPr>
        <p:grpSpPr bwMode="auto">
          <a:xfrm>
            <a:off x="7888289" y="59532"/>
            <a:ext cx="1176337" cy="492919"/>
            <a:chOff x="0" y="0"/>
            <a:chExt cx="741" cy="414"/>
          </a:xfrm>
        </p:grpSpPr>
        <p:sp>
          <p:nvSpPr>
            <p:cNvPr id="1035" name="AutoShape 18"/>
            <p:cNvSpPr>
              <a:spLocks noChangeAspect="1" noChangeArrowheads="1" noTextEdit="1"/>
            </p:cNvSpPr>
            <p:nvPr userDrawn="1"/>
          </p:nvSpPr>
          <p:spPr bwMode="auto">
            <a:xfrm>
              <a:off x="0" y="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sz="1350"/>
            </a:p>
          </p:txBody>
        </p:sp>
        <p:sp>
          <p:nvSpPr>
            <p:cNvPr id="1036" name="Freeform 20"/>
            <p:cNvSpPr>
              <a:spLocks noChangeArrowheads="1"/>
            </p:cNvSpPr>
            <p:nvPr userDrawn="1"/>
          </p:nvSpPr>
          <p:spPr bwMode="auto">
            <a:xfrm>
              <a:off x="365" y="7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7" name="Freeform 21"/>
            <p:cNvSpPr>
              <a:spLocks noChangeArrowheads="1"/>
            </p:cNvSpPr>
            <p:nvPr userDrawn="1"/>
          </p:nvSpPr>
          <p:spPr bwMode="auto">
            <a:xfrm>
              <a:off x="211" y="15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8" name="Freeform 22"/>
            <p:cNvSpPr>
              <a:spLocks noChangeArrowheads="1"/>
            </p:cNvSpPr>
            <p:nvPr userDrawn="1"/>
          </p:nvSpPr>
          <p:spPr bwMode="auto">
            <a:xfrm>
              <a:off x="364" y="15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9" name="Freeform 23"/>
            <p:cNvSpPr>
              <a:spLocks noChangeArrowheads="1"/>
            </p:cNvSpPr>
            <p:nvPr userDrawn="1"/>
          </p:nvSpPr>
          <p:spPr bwMode="auto">
            <a:xfrm>
              <a:off x="411" y="15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0" name="Freeform 24"/>
            <p:cNvSpPr>
              <a:spLocks noChangeArrowheads="1"/>
            </p:cNvSpPr>
            <p:nvPr userDrawn="1"/>
          </p:nvSpPr>
          <p:spPr bwMode="auto">
            <a:xfrm>
              <a:off x="445" y="15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1" name="Freeform 25"/>
            <p:cNvSpPr>
              <a:spLocks noChangeArrowheads="1"/>
            </p:cNvSpPr>
            <p:nvPr userDrawn="1"/>
          </p:nvSpPr>
          <p:spPr bwMode="auto">
            <a:xfrm>
              <a:off x="589" y="15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2" name="Freeform 26"/>
            <p:cNvSpPr>
              <a:spLocks noChangeArrowheads="1"/>
            </p:cNvSpPr>
            <p:nvPr userDrawn="1"/>
          </p:nvSpPr>
          <p:spPr bwMode="auto">
            <a:xfrm>
              <a:off x="279" y="15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3" name="Freeform 27"/>
            <p:cNvSpPr>
              <a:spLocks noChangeArrowheads="1"/>
            </p:cNvSpPr>
            <p:nvPr userDrawn="1"/>
          </p:nvSpPr>
          <p:spPr bwMode="auto">
            <a:xfrm>
              <a:off x="520" y="14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gr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0" rtl="0" eaLnBrk="0" fontAlgn="base" hangingPunct="0">
        <a:spcBef>
          <a:spcPct val="0"/>
        </a:spcBef>
        <a:spcAft>
          <a:spcPct val="0"/>
        </a:spcAft>
        <a:tabLst>
          <a:tab pos="2757170" algn="l"/>
        </a:tabLst>
        <a:defRPr sz="2400">
          <a:solidFill>
            <a:schemeClr val="tx2"/>
          </a:solidFill>
          <a:latin typeface="+mj-lt"/>
          <a:ea typeface="MS PGothic" panose="020B0600070205080204" pitchFamily="50" charset="-128"/>
          <a:cs typeface="+mj-cs"/>
        </a:defRPr>
      </a:lvl1pPr>
      <a:lvl2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2pPr>
      <a:lvl3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3pPr>
      <a:lvl4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4pPr>
      <a:lvl5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5pPr>
      <a:lvl6pPr marL="3429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6pPr>
      <a:lvl7pPr marL="6858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7pPr>
      <a:lvl8pPr marL="10287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8pPr>
      <a:lvl9pPr marL="13716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9pPr>
    </p:titleStyle>
    <p:bodyStyle>
      <a:lvl1pPr marL="217805" indent="-217805" algn="l" defTabSz="342900" rtl="0" eaLnBrk="0" fontAlgn="base" hangingPunct="0">
        <a:lnSpc>
          <a:spcPct val="95000"/>
        </a:lnSpc>
        <a:spcBef>
          <a:spcPct val="20000"/>
        </a:spcBef>
        <a:spcAft>
          <a:spcPct val="10000"/>
        </a:spcAft>
        <a:buClr>
          <a:srgbClr val="A30B1A"/>
        </a:buClr>
        <a:buFont typeface="Wingdings" panose="05000000000000000000" pitchFamily="2" charset="2"/>
        <a:buChar char="n"/>
        <a:defRPr sz="1800">
          <a:solidFill>
            <a:srgbClr val="000000"/>
          </a:solidFill>
          <a:latin typeface="+mn-lt"/>
          <a:ea typeface="MS PGothic" panose="020B0600070205080204" pitchFamily="50" charset="-128"/>
          <a:cs typeface="+mn-cs"/>
        </a:defRPr>
      </a:lvl1pPr>
      <a:lvl2pPr marL="435610" indent="-182245" algn="l" defTabSz="342900" rtl="0" eaLnBrk="0" fontAlgn="base" hangingPunct="0">
        <a:lnSpc>
          <a:spcPct val="95000"/>
        </a:lnSpc>
        <a:spcBef>
          <a:spcPct val="20000"/>
        </a:spcBef>
        <a:spcAft>
          <a:spcPct val="10000"/>
        </a:spcAft>
        <a:buClr>
          <a:srgbClr val="87867E"/>
        </a:buClr>
        <a:buFont typeface="Wingdings" panose="05000000000000000000" pitchFamily="2" charset="2"/>
        <a:buChar char="n"/>
        <a:defRPr sz="1500">
          <a:solidFill>
            <a:srgbClr val="000000"/>
          </a:solidFill>
          <a:latin typeface="+mn-lt"/>
          <a:ea typeface="MS PGothic" panose="020B0600070205080204" pitchFamily="50" charset="-128"/>
        </a:defRPr>
      </a:lvl2pPr>
      <a:lvl3pPr marL="596265" indent="-10350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a:solidFill>
            <a:srgbClr val="000000"/>
          </a:solidFill>
          <a:latin typeface="+mn-lt"/>
          <a:ea typeface="MS PGothic" panose="020B0600070205080204" pitchFamily="50" charset="-128"/>
        </a:defRPr>
      </a:lvl3pPr>
      <a:lvl4pPr marL="760730" indent="-10096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sz="1200">
          <a:solidFill>
            <a:srgbClr val="000000"/>
          </a:solidFill>
          <a:latin typeface="+mn-lt"/>
          <a:ea typeface="MS PGothic" panose="020B0600070205080204" pitchFamily="50" charset="-128"/>
        </a:defRPr>
      </a:lvl4pPr>
      <a:lvl5pPr marL="1729105" indent="273685" algn="l" defTabSz="342900" rtl="0" eaLnBrk="0" fontAlgn="base" hangingPunct="0">
        <a:lnSpc>
          <a:spcPct val="95000"/>
        </a:lnSpc>
        <a:spcBef>
          <a:spcPct val="0"/>
        </a:spcBef>
        <a:spcAft>
          <a:spcPct val="0"/>
        </a:spcAft>
        <a:buFont typeface="Wingdings" panose="05000000000000000000" pitchFamily="2" charset="2"/>
        <a:buBlip>
          <a:blip r:embed="rId15"/>
        </a:buBlip>
        <a:defRPr sz="1500">
          <a:solidFill>
            <a:srgbClr val="000000"/>
          </a:solidFill>
          <a:latin typeface="+mn-lt"/>
          <a:ea typeface="MS PGothic" panose="020B0600070205080204" pitchFamily="50" charset="-128"/>
        </a:defRPr>
      </a:lvl5pPr>
      <a:lvl6pPr marL="20720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6pPr>
      <a:lvl7pPr marL="24149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7pPr>
      <a:lvl8pPr marL="27578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8pPr>
      <a:lvl9pPr marL="31007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14" descr="ContentGray20_L15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ftr" sz="quarter" idx="3"/>
          </p:nvPr>
        </p:nvSpPr>
        <p:spPr bwMode="auto">
          <a:xfrm>
            <a:off x="6064250" y="4908948"/>
            <a:ext cx="2895600" cy="201215"/>
          </a:xfrm>
          <a:prstGeom prst="rect">
            <a:avLst/>
          </a:prstGeom>
          <a:noFill/>
          <a:ln>
            <a:noFill/>
          </a:ln>
        </p:spPr>
        <p:txBody>
          <a:bodyPr vert="horz" wrap="square" lIns="0" tIns="0" rIns="0" bIns="0" numCol="1" anchor="b" anchorCtr="0" compatLnSpc="1"/>
          <a:lstStyle>
            <a:lvl1pPr algn="r">
              <a:buFont typeface="Arial" panose="020B0604020202020204" pitchFamily="34" charset="0"/>
              <a:defRPr sz="600" noProof="1" dirty="0">
                <a:solidFill>
                  <a:schemeClr val="tx1"/>
                </a:solidFill>
                <a:latin typeface="Arial" panose="020B0604020202020204" pitchFamily="34" charset="0"/>
                <a:ea typeface="MS PGothic" panose="020B0600070205080204" pitchFamily="50" charset="-128"/>
              </a:defRPr>
            </a:lvl1pPr>
          </a:lstStyle>
          <a:p>
            <a:r>
              <a:rPr lang="ja-JP" altLang="en-US"/>
              <a:t>Copyright 2010 FUJITSU LIMITED</a:t>
            </a:r>
            <a:endParaRPr lang="de-DE" altLang="en-US">
              <a:ea typeface="MS PGothic" panose="020B0600070205080204" pitchFamily="50" charset="-128"/>
            </a:endParaRPr>
          </a:p>
        </p:txBody>
      </p:sp>
      <p:sp>
        <p:nvSpPr>
          <p:cNvPr id="1028" name="Line 4"/>
          <p:cNvSpPr>
            <a:spLocks noChangeShapeType="1"/>
          </p:cNvSpPr>
          <p:nvPr userDrawn="1"/>
        </p:nvSpPr>
        <p:spPr bwMode="auto">
          <a:xfrm>
            <a:off x="0" y="4974431"/>
            <a:ext cx="9144000" cy="0"/>
          </a:xfrm>
          <a:prstGeom prst="line">
            <a:avLst/>
          </a:prstGeom>
          <a:noFill/>
          <a:ln w="12700">
            <a:solidFill>
              <a:srgbClr val="87867E"/>
            </a:solidFill>
            <a:round/>
          </a:ln>
          <a:extLst>
            <a:ext uri="{909E8E84-426E-40DD-AFC4-6F175D3DCCD1}">
              <a14:hiddenFill xmlns:a14="http://schemas.microsoft.com/office/drawing/2010/main">
                <a:noFill/>
              </a14:hiddenFill>
            </a:ext>
          </a:extLst>
        </p:spPr>
        <p:txBody>
          <a:bodyPr/>
          <a:lstStyle/>
          <a:p>
            <a:endParaRPr lang="zh-CN" altLang="en-US" sz="1350"/>
          </a:p>
        </p:txBody>
      </p:sp>
      <p:pic>
        <p:nvPicPr>
          <p:cNvPr id="1029" name="Picture 5" descr="SD_INTERNAL USE ONLY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92088" y="4998244"/>
            <a:ext cx="1579562" cy="1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3503613" y="4962525"/>
            <a:ext cx="2133600" cy="147638"/>
          </a:xfrm>
          <a:prstGeom prst="rect">
            <a:avLst/>
          </a:prstGeom>
          <a:noFill/>
          <a:ln>
            <a:noFill/>
          </a:ln>
        </p:spPr>
        <p:txBody>
          <a:bodyPr vert="horz" wrap="square" lIns="0" tIns="0" rIns="0" bIns="0" numCol="1" anchor="b" anchorCtr="0" compatLnSpc="1"/>
          <a:lstStyle>
            <a:lvl1pPr algn="ctr">
              <a:defRPr sz="600">
                <a:solidFill>
                  <a:schemeClr val="tx1"/>
                </a:solidFill>
                <a:latin typeface="Arial" panose="020B0604020202020204" pitchFamily="34" charset="0"/>
              </a:defRPr>
            </a:lvl1pPr>
          </a:lstStyle>
          <a:p>
            <a:fld id="{093BDAAE-66DE-4315-8006-D40CCC205539}" type="slidenum">
              <a:rPr lang="ja-JP" altLang="en-US"/>
              <a:t>‹#›</a:t>
            </a:fld>
            <a:endParaRPr lang="ja-JP" altLang="en-US">
              <a:latin typeface="MS PGothic" panose="020B0600070205080204" pitchFamily="50" charset="-128"/>
            </a:endParaRPr>
          </a:p>
        </p:txBody>
      </p:sp>
      <p:sp>
        <p:nvSpPr>
          <p:cNvPr id="1031" name="Rectangle 7"/>
          <p:cNvSpPr>
            <a:spLocks noGrp="1" noChangeArrowheads="1"/>
          </p:cNvSpPr>
          <p:nvPr>
            <p:ph type="title" idx="4294967295"/>
          </p:nvPr>
        </p:nvSpPr>
        <p:spPr bwMode="auto">
          <a:xfrm>
            <a:off x="169864" y="0"/>
            <a:ext cx="7858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lstStyle/>
          <a:p>
            <a:pPr lvl="0"/>
            <a:r>
              <a:rPr lang="ja-JP" altLang="ja-JP"/>
              <a:t>マスタ タイトルの書式設定</a:t>
            </a:r>
          </a:p>
        </p:txBody>
      </p:sp>
      <p:sp>
        <p:nvSpPr>
          <p:cNvPr id="1032" name="Rectangle 8"/>
          <p:cNvSpPr>
            <a:spLocks noGrp="1" noChangeArrowheads="1"/>
          </p:cNvSpPr>
          <p:nvPr>
            <p:ph type="body" idx="9"/>
          </p:nvPr>
        </p:nvSpPr>
        <p:spPr bwMode="auto">
          <a:xfrm>
            <a:off x="168276" y="652463"/>
            <a:ext cx="8786813" cy="419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ja-JP" altLang="ja-JP"/>
              <a:t>マスタテキスト24ｐああああああああああああああああああああああああああああああああああああああああああああああああああ</a:t>
            </a:r>
          </a:p>
          <a:p>
            <a:pPr lvl="1"/>
            <a:r>
              <a:rPr lang="ja-JP" altLang="ja-JP"/>
              <a:t>マスタテキスト20ｐああああああああああああああああああああああああああああああああああああああああああああ</a:t>
            </a:r>
          </a:p>
          <a:p>
            <a:pPr lvl="2"/>
            <a:r>
              <a:rPr lang="ja-JP" altLang="ja-JP"/>
              <a:t>マスタテキスト18ｐああああああああああああああああああああああああああああああああああああああああああああああ</a:t>
            </a:r>
          </a:p>
          <a:p>
            <a:pPr lvl="3"/>
            <a:r>
              <a:rPr lang="ja-JP" altLang="ja-JP"/>
              <a:t>マスタテキスト16ｐあああああああああああああああああああああああああああああああああああああああああああああああ</a:t>
            </a:r>
          </a:p>
        </p:txBody>
      </p:sp>
      <p:sp>
        <p:nvSpPr>
          <p:cNvPr id="1033" name="Text Box 9"/>
          <p:cNvSpPr txBox="1">
            <a:spLocks noChangeArrowheads="1"/>
          </p:cNvSpPr>
          <p:nvPr/>
        </p:nvSpPr>
        <p:spPr bwMode="auto">
          <a:xfrm>
            <a:off x="188913" y="5005463"/>
            <a:ext cx="1835150" cy="115416"/>
          </a:xfrm>
          <a:prstGeom prst="rect">
            <a:avLst/>
          </a:prstGeom>
          <a:noFill/>
          <a:ln>
            <a:noFill/>
          </a:ln>
        </p:spPr>
        <p:txBody>
          <a:bodyPr lIns="0" tIns="0" rIns="0" bIns="0" anchor="b">
            <a:spAutoFit/>
          </a:bodyPr>
          <a:lstStyle>
            <a:lvl1pPr eaLnBrk="0" hangingPunct="0">
              <a:defRPr>
                <a:solidFill>
                  <a:srgbClr val="000000"/>
                </a:solidFill>
                <a:latin typeface="MS PGothic" panose="020B0600070205080204" pitchFamily="50" charset="-128"/>
                <a:ea typeface="MS PGothic" panose="020B0600070205080204" pitchFamily="50" charset="-128"/>
              </a:defRPr>
            </a:lvl1pPr>
            <a:lvl2pPr marL="742950" indent="-285750" eaLnBrk="0" hangingPunct="0">
              <a:defRPr>
                <a:solidFill>
                  <a:srgbClr val="000000"/>
                </a:solidFill>
                <a:latin typeface="MS PGothic" panose="020B0600070205080204" pitchFamily="50" charset="-128"/>
                <a:ea typeface="MS PGothic" panose="020B0600070205080204" pitchFamily="50" charset="-128"/>
              </a:defRPr>
            </a:lvl2pPr>
            <a:lvl3pPr marL="1143000" indent="-228600" eaLnBrk="0" hangingPunct="0">
              <a:defRPr>
                <a:solidFill>
                  <a:srgbClr val="000000"/>
                </a:solidFill>
                <a:latin typeface="MS PGothic" panose="020B0600070205080204" pitchFamily="50" charset="-128"/>
                <a:ea typeface="MS PGothic" panose="020B0600070205080204" pitchFamily="50" charset="-128"/>
              </a:defRPr>
            </a:lvl3pPr>
            <a:lvl4pPr marL="1600200" indent="-228600" eaLnBrk="0" hangingPunct="0">
              <a:defRPr>
                <a:solidFill>
                  <a:srgbClr val="000000"/>
                </a:solidFill>
                <a:latin typeface="MS PGothic" panose="020B0600070205080204" pitchFamily="50" charset="-128"/>
                <a:ea typeface="MS PGothic" panose="020B0600070205080204" pitchFamily="50" charset="-128"/>
              </a:defRPr>
            </a:lvl4pPr>
            <a:lvl5pPr marL="2057400" indent="-228600" eaLnBrk="0" hangingPunct="0">
              <a:defRPr>
                <a:solidFill>
                  <a:srgbClr val="000000"/>
                </a:solidFill>
                <a:latin typeface="MS PGothic" panose="020B0600070205080204" pitchFamily="50" charset="-128"/>
                <a:ea typeface="MS PGothic" panose="020B0600070205080204" pitchFamily="50" charset="-128"/>
              </a:defRPr>
            </a:lvl5pPr>
            <a:lvl6pPr marL="25146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6pPr>
            <a:lvl7pPr marL="29718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7pPr>
            <a:lvl8pPr marL="34290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8pPr>
            <a:lvl9pPr marL="3886200" indent="-228600" algn="ctr" eaLnBrk="0" fontAlgn="ctr" hangingPunct="0">
              <a:spcBef>
                <a:spcPct val="0"/>
              </a:spcBef>
              <a:spcAft>
                <a:spcPct val="0"/>
              </a:spcAft>
              <a:buFont typeface="Arial" panose="020B0604020202020204" pitchFamily="34" charset="0"/>
              <a:defRPr>
                <a:solidFill>
                  <a:srgbClr val="000000"/>
                </a:solidFill>
                <a:latin typeface="MS PGothic" panose="020B0600070205080204" pitchFamily="50" charset="-128"/>
                <a:ea typeface="MS PGothic" panose="020B0600070205080204" pitchFamily="50" charset="-128"/>
              </a:defRPr>
            </a:lvl9pPr>
          </a:lstStyle>
          <a:p>
            <a:pPr eaLnBrk="1" hangingPunct="1">
              <a:spcBef>
                <a:spcPct val="50000"/>
              </a:spcBef>
              <a:buFont typeface="Arial" panose="020B0604020202020204" pitchFamily="34" charset="0"/>
              <a:buNone/>
              <a:defRPr/>
            </a:pPr>
            <a:r>
              <a:rPr lang="en-US" altLang="ja-JP" sz="750" b="1">
                <a:solidFill>
                  <a:schemeClr val="tx1"/>
                </a:solidFill>
                <a:latin typeface="Arial" panose="020B0604020202020204" pitchFamily="34" charset="0"/>
              </a:rPr>
              <a:t> </a:t>
            </a:r>
          </a:p>
        </p:txBody>
      </p:sp>
      <p:grpSp>
        <p:nvGrpSpPr>
          <p:cNvPr id="1034" name="Group 19"/>
          <p:cNvGrpSpPr/>
          <p:nvPr userDrawn="1"/>
        </p:nvGrpSpPr>
        <p:grpSpPr bwMode="auto">
          <a:xfrm>
            <a:off x="7888289" y="59532"/>
            <a:ext cx="1176337" cy="492919"/>
            <a:chOff x="0" y="0"/>
            <a:chExt cx="741" cy="414"/>
          </a:xfrm>
        </p:grpSpPr>
        <p:sp>
          <p:nvSpPr>
            <p:cNvPr id="1035" name="AutoShape 18"/>
            <p:cNvSpPr>
              <a:spLocks noChangeAspect="1" noChangeArrowheads="1" noTextEdit="1"/>
            </p:cNvSpPr>
            <p:nvPr userDrawn="1"/>
          </p:nvSpPr>
          <p:spPr bwMode="auto">
            <a:xfrm>
              <a:off x="0" y="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sz="1350"/>
            </a:p>
          </p:txBody>
        </p:sp>
        <p:sp>
          <p:nvSpPr>
            <p:cNvPr id="1036" name="Freeform 20"/>
            <p:cNvSpPr>
              <a:spLocks noChangeArrowheads="1"/>
            </p:cNvSpPr>
            <p:nvPr userDrawn="1"/>
          </p:nvSpPr>
          <p:spPr bwMode="auto">
            <a:xfrm>
              <a:off x="365" y="7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7" name="Freeform 21"/>
            <p:cNvSpPr>
              <a:spLocks noChangeArrowheads="1"/>
            </p:cNvSpPr>
            <p:nvPr userDrawn="1"/>
          </p:nvSpPr>
          <p:spPr bwMode="auto">
            <a:xfrm>
              <a:off x="211" y="15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8" name="Freeform 22"/>
            <p:cNvSpPr>
              <a:spLocks noChangeArrowheads="1"/>
            </p:cNvSpPr>
            <p:nvPr userDrawn="1"/>
          </p:nvSpPr>
          <p:spPr bwMode="auto">
            <a:xfrm>
              <a:off x="364" y="15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39" name="Freeform 23"/>
            <p:cNvSpPr>
              <a:spLocks noChangeArrowheads="1"/>
            </p:cNvSpPr>
            <p:nvPr userDrawn="1"/>
          </p:nvSpPr>
          <p:spPr bwMode="auto">
            <a:xfrm>
              <a:off x="411" y="15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0" name="Freeform 24"/>
            <p:cNvSpPr>
              <a:spLocks noChangeArrowheads="1"/>
            </p:cNvSpPr>
            <p:nvPr userDrawn="1"/>
          </p:nvSpPr>
          <p:spPr bwMode="auto">
            <a:xfrm>
              <a:off x="445" y="15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1" name="Freeform 25"/>
            <p:cNvSpPr>
              <a:spLocks noChangeArrowheads="1"/>
            </p:cNvSpPr>
            <p:nvPr userDrawn="1"/>
          </p:nvSpPr>
          <p:spPr bwMode="auto">
            <a:xfrm>
              <a:off x="589" y="15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2" name="Freeform 26"/>
            <p:cNvSpPr>
              <a:spLocks noChangeArrowheads="1"/>
            </p:cNvSpPr>
            <p:nvPr userDrawn="1"/>
          </p:nvSpPr>
          <p:spPr bwMode="auto">
            <a:xfrm>
              <a:off x="279" y="15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sp>
          <p:nvSpPr>
            <p:cNvPr id="1043" name="Freeform 27"/>
            <p:cNvSpPr>
              <a:spLocks noChangeArrowheads="1"/>
            </p:cNvSpPr>
            <p:nvPr userDrawn="1"/>
          </p:nvSpPr>
          <p:spPr bwMode="auto">
            <a:xfrm>
              <a:off x="520" y="14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350"/>
            </a:p>
          </p:txBody>
        </p:sp>
      </p:gr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0" rtl="0" eaLnBrk="0" fontAlgn="base" hangingPunct="0">
        <a:spcBef>
          <a:spcPct val="0"/>
        </a:spcBef>
        <a:spcAft>
          <a:spcPct val="0"/>
        </a:spcAft>
        <a:tabLst>
          <a:tab pos="2757170" algn="l"/>
        </a:tabLst>
        <a:defRPr sz="2400">
          <a:solidFill>
            <a:schemeClr val="tx2"/>
          </a:solidFill>
          <a:latin typeface="+mj-lt"/>
          <a:ea typeface="MS PGothic" panose="020B0600070205080204" pitchFamily="50" charset="-128"/>
          <a:cs typeface="+mj-cs"/>
        </a:defRPr>
      </a:lvl1pPr>
      <a:lvl2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2pPr>
      <a:lvl3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3pPr>
      <a:lvl4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4pPr>
      <a:lvl5pPr algn="l" defTabSz="0"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5pPr>
      <a:lvl6pPr marL="3429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6pPr>
      <a:lvl7pPr marL="6858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7pPr>
      <a:lvl8pPr marL="10287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8pPr>
      <a:lvl9pPr marL="1371600" algn="l" rtl="0" eaLnBrk="0" fontAlgn="base" hangingPunct="0">
        <a:spcBef>
          <a:spcPct val="0"/>
        </a:spcBef>
        <a:spcAft>
          <a:spcPct val="0"/>
        </a:spcAft>
        <a:tabLst>
          <a:tab pos="2757170" algn="l"/>
        </a:tabLst>
        <a:defRPr sz="2400">
          <a:solidFill>
            <a:schemeClr val="tx2"/>
          </a:solidFill>
          <a:latin typeface="Arial" panose="020B0604020202020204" pitchFamily="34" charset="0"/>
          <a:ea typeface="MS PGothic" panose="020B0600070205080204" pitchFamily="50" charset="-128"/>
        </a:defRPr>
      </a:lvl9pPr>
    </p:titleStyle>
    <p:bodyStyle>
      <a:lvl1pPr marL="217805" indent="-217805" algn="l" defTabSz="342900" rtl="0" eaLnBrk="0" fontAlgn="base" hangingPunct="0">
        <a:lnSpc>
          <a:spcPct val="95000"/>
        </a:lnSpc>
        <a:spcBef>
          <a:spcPct val="20000"/>
        </a:spcBef>
        <a:spcAft>
          <a:spcPct val="10000"/>
        </a:spcAft>
        <a:buClr>
          <a:srgbClr val="A30B1A"/>
        </a:buClr>
        <a:buFont typeface="Wingdings" panose="05000000000000000000" pitchFamily="2" charset="2"/>
        <a:buChar char="n"/>
        <a:defRPr sz="1800">
          <a:solidFill>
            <a:srgbClr val="000000"/>
          </a:solidFill>
          <a:latin typeface="+mn-lt"/>
          <a:ea typeface="MS PGothic" panose="020B0600070205080204" pitchFamily="50" charset="-128"/>
          <a:cs typeface="+mn-cs"/>
        </a:defRPr>
      </a:lvl1pPr>
      <a:lvl2pPr marL="435610" indent="-182245" algn="l" defTabSz="342900" rtl="0" eaLnBrk="0" fontAlgn="base" hangingPunct="0">
        <a:lnSpc>
          <a:spcPct val="95000"/>
        </a:lnSpc>
        <a:spcBef>
          <a:spcPct val="20000"/>
        </a:spcBef>
        <a:spcAft>
          <a:spcPct val="10000"/>
        </a:spcAft>
        <a:buClr>
          <a:srgbClr val="87867E"/>
        </a:buClr>
        <a:buFont typeface="Wingdings" panose="05000000000000000000" pitchFamily="2" charset="2"/>
        <a:buChar char="n"/>
        <a:defRPr sz="1500">
          <a:solidFill>
            <a:srgbClr val="000000"/>
          </a:solidFill>
          <a:latin typeface="+mn-lt"/>
          <a:ea typeface="MS PGothic" panose="020B0600070205080204" pitchFamily="50" charset="-128"/>
        </a:defRPr>
      </a:lvl2pPr>
      <a:lvl3pPr marL="596265" indent="-10350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a:solidFill>
            <a:srgbClr val="000000"/>
          </a:solidFill>
          <a:latin typeface="+mn-lt"/>
          <a:ea typeface="MS PGothic" panose="020B0600070205080204" pitchFamily="50" charset="-128"/>
        </a:defRPr>
      </a:lvl3pPr>
      <a:lvl4pPr marL="760730" indent="-100965" algn="l" defTabSz="342900" rtl="0" eaLnBrk="0" fontAlgn="base" hangingPunct="0">
        <a:lnSpc>
          <a:spcPct val="95000"/>
        </a:lnSpc>
        <a:spcBef>
          <a:spcPct val="20000"/>
        </a:spcBef>
        <a:spcAft>
          <a:spcPct val="10000"/>
        </a:spcAft>
        <a:buClr>
          <a:srgbClr val="87867E"/>
        </a:buClr>
        <a:buSzPct val="100000"/>
        <a:buFont typeface="Wingdings" panose="05000000000000000000" pitchFamily="2" charset="2"/>
        <a:buChar char="•"/>
        <a:defRPr sz="1200">
          <a:solidFill>
            <a:srgbClr val="000000"/>
          </a:solidFill>
          <a:latin typeface="+mn-lt"/>
          <a:ea typeface="MS PGothic" panose="020B0600070205080204" pitchFamily="50" charset="-128"/>
        </a:defRPr>
      </a:lvl4pPr>
      <a:lvl5pPr marL="1729105" indent="273685" algn="l" defTabSz="342900" rtl="0" eaLnBrk="0" fontAlgn="base" hangingPunct="0">
        <a:lnSpc>
          <a:spcPct val="95000"/>
        </a:lnSpc>
        <a:spcBef>
          <a:spcPct val="0"/>
        </a:spcBef>
        <a:spcAft>
          <a:spcPct val="0"/>
        </a:spcAft>
        <a:buFont typeface="Wingdings" panose="05000000000000000000" pitchFamily="2" charset="2"/>
        <a:buBlip>
          <a:blip r:embed="rId15"/>
        </a:buBlip>
        <a:defRPr sz="1500">
          <a:solidFill>
            <a:srgbClr val="000000"/>
          </a:solidFill>
          <a:latin typeface="+mn-lt"/>
          <a:ea typeface="MS PGothic" panose="020B0600070205080204" pitchFamily="50" charset="-128"/>
        </a:defRPr>
      </a:lvl5pPr>
      <a:lvl6pPr marL="20720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6pPr>
      <a:lvl7pPr marL="24149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7pPr>
      <a:lvl8pPr marL="27578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8pPr>
      <a:lvl9pPr marL="3100705" indent="273685" algn="l" defTabSz="342900" rtl="0" eaLnBrk="0" fontAlgn="base" hangingPunct="0">
        <a:spcBef>
          <a:spcPct val="0"/>
        </a:spcBef>
        <a:spcAft>
          <a:spcPct val="0"/>
        </a:spcAft>
        <a:buFont typeface="Wingdings" panose="05000000000000000000" pitchFamily="2" charset="2"/>
        <a:buBlip>
          <a:blip r:embed="rId15"/>
        </a:buBlip>
        <a:defRPr sz="1500">
          <a:solidFill>
            <a:srgbClr val="000000"/>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4000" y="451819"/>
            <a:ext cx="5400000" cy="1440000"/>
          </a:xfrm>
        </p:spPr>
        <p:txBody>
          <a:bodyPr/>
          <a:lstStyle/>
          <a:p>
            <a:r>
              <a:rPr lang="sv-SE" altLang="zh-CN" dirty="0"/>
              <a:t>AUTOSAR </a:t>
            </a:r>
            <a:r>
              <a:rPr lang="en-US" altLang="zh-CN" dirty="0"/>
              <a:t>SOME/IP</a:t>
            </a:r>
            <a:r>
              <a:rPr lang="zh-CN" altLang="en-US" dirty="0"/>
              <a:t>介绍</a:t>
            </a:r>
            <a:endParaRPr lang="zh-CN" altLang="en-US" dirty="0">
              <a:latin typeface="Microsoft YaHei UI" panose="020B0503020204020204" charset="-122"/>
              <a:ea typeface="Microsoft YaHei UI" panose="020B0503020204020204" charset="-122"/>
              <a:cs typeface="Microsoft YaHei UI" panose="020B0503020204020204" charset="-122"/>
            </a:endParaRPr>
          </a:p>
        </p:txBody>
      </p:sp>
      <p:sp>
        <p:nvSpPr>
          <p:cNvPr id="3" name="副标题 2"/>
          <p:cNvSpPr>
            <a:spLocks noGrp="1"/>
          </p:cNvSpPr>
          <p:nvPr>
            <p:ph type="subTitle" idx="1"/>
          </p:nvPr>
        </p:nvSpPr>
        <p:spPr>
          <a:xfrm>
            <a:off x="234000" y="3431681"/>
            <a:ext cx="4748400" cy="1260000"/>
          </a:xfrm>
        </p:spPr>
        <p:txBody>
          <a:bodyPr/>
          <a:lstStyle/>
          <a:p>
            <a:r>
              <a:rPr lang="en-US" altLang="zh-TW" dirty="0"/>
              <a:t>IV</a:t>
            </a:r>
            <a:r>
              <a:rPr lang="zh-TW" altLang="en-US" dirty="0"/>
              <a:t>事業部　第一開発部</a:t>
            </a:r>
            <a:endParaRPr lang="en-US" altLang="zh-TW" dirty="0"/>
          </a:p>
          <a:p>
            <a:r>
              <a:rPr lang="zh-CN" altLang="en-US" dirty="0"/>
              <a:t>汪博</a:t>
            </a:r>
            <a:endParaRPr lang="en-US" altLang="zh-CN" dirty="0"/>
          </a:p>
          <a:p>
            <a:r>
              <a:rPr lang="en-US" altLang="ja-JP" dirty="0"/>
              <a:t>2023</a:t>
            </a:r>
            <a:r>
              <a:rPr lang="ja-JP" altLang="en-US" dirty="0"/>
              <a:t>年</a:t>
            </a:r>
            <a:r>
              <a:rPr lang="en-US" altLang="ja-JP" dirty="0"/>
              <a:t>5</a:t>
            </a:r>
            <a:r>
              <a:rPr lang="ja-JP" altLang="en-US" dirty="0"/>
              <a:t>月</a:t>
            </a:r>
            <a:r>
              <a:rPr lang="en-US" altLang="ja-JP" dirty="0"/>
              <a:t>20</a:t>
            </a:r>
            <a:r>
              <a:rPr lang="ja-JP" altLang="en-US" dirty="0"/>
              <a:t>日</a:t>
            </a:r>
            <a:endParaRPr lang="ja-JP" altLang="en-US" dirty="0">
              <a:latin typeface="Microsoft YaHei UI" panose="020B0503020204020204" charset="-122"/>
              <a:ea typeface="Microsoft YaHei UI" panose="020B0503020204020204" charset="-122"/>
              <a:cs typeface="Microsoft YaHei UI" panose="020B0503020204020204" charset="-122"/>
            </a:endParaRPr>
          </a:p>
        </p:txBody>
      </p:sp>
      <p:sp>
        <p:nvSpPr>
          <p:cNvPr id="4" name="フッター プレースホルダー 3"/>
          <p:cNvSpPr>
            <a:spLocks noGrp="1"/>
          </p:cNvSpPr>
          <p:nvPr>
            <p:ph type="ftr" sz="quarter" idx="11"/>
          </p:nvPr>
        </p:nvSpPr>
        <p:spPr/>
        <p:txBody>
          <a:bodyPr/>
          <a:lstStyle/>
          <a:p>
            <a:r>
              <a:rPr kumimoji="1" lang="en-US" altLang="ja-JP" dirty="0">
                <a:latin typeface="Microsoft YaHei UI" panose="020B0503020204020204" charset="-122"/>
                <a:ea typeface="Microsoft YaHei UI" panose="020B0503020204020204" charset="-122"/>
              </a:rPr>
              <a:t>© 2022 FNST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10</a:t>
            </a:fld>
            <a:endParaRPr lang="de-DE" altLang="ja-JP"/>
          </a:p>
        </p:txBody>
      </p:sp>
      <p:pic>
        <p:nvPicPr>
          <p:cNvPr id="5" name="图片 4" descr="图片包含 图形用户界面&#10;&#10;描述已自动生成">
            <a:extLst>
              <a:ext uri="{FF2B5EF4-FFF2-40B4-BE49-F238E27FC236}">
                <a16:creationId xmlns:a16="http://schemas.microsoft.com/office/drawing/2014/main" id="{1038479B-A13B-B3EB-2CD8-92734FA802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15200"/>
            <a:ext cx="7564885" cy="4138153"/>
          </a:xfrm>
          <a:prstGeom prst="rect">
            <a:avLst/>
          </a:prstGeom>
        </p:spPr>
      </p:pic>
    </p:spTree>
    <p:extLst>
      <p:ext uri="{BB962C8B-B14F-4D97-AF65-F5344CB8AC3E}">
        <p14:creationId xmlns:p14="http://schemas.microsoft.com/office/powerpoint/2010/main" val="165471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11</a:t>
            </a:fld>
            <a:endParaRPr lang="de-DE" altLang="ja-JP"/>
          </a:p>
        </p:txBody>
      </p:sp>
      <p:pic>
        <p:nvPicPr>
          <p:cNvPr id="3" name="图片 2" descr="文本&#10;&#10;描述已自动生成">
            <a:extLst>
              <a:ext uri="{FF2B5EF4-FFF2-40B4-BE49-F238E27FC236}">
                <a16:creationId xmlns:a16="http://schemas.microsoft.com/office/drawing/2014/main" id="{ACF46AE7-58B3-897A-E490-4418BB31C7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5541"/>
            <a:ext cx="6336856" cy="4056025"/>
          </a:xfrm>
          <a:prstGeom prst="rect">
            <a:avLst/>
          </a:prstGeom>
        </p:spPr>
      </p:pic>
    </p:spTree>
    <p:extLst>
      <p:ext uri="{BB962C8B-B14F-4D97-AF65-F5344CB8AC3E}">
        <p14:creationId xmlns:p14="http://schemas.microsoft.com/office/powerpoint/2010/main" val="4095421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12</a:t>
            </a:fld>
            <a:endParaRPr lang="de-DE" altLang="ja-JP"/>
          </a:p>
        </p:txBody>
      </p:sp>
      <p:pic>
        <p:nvPicPr>
          <p:cNvPr id="5" name="图片 4" descr="文本&#10;&#10;描述已自动生成">
            <a:extLst>
              <a:ext uri="{FF2B5EF4-FFF2-40B4-BE49-F238E27FC236}">
                <a16:creationId xmlns:a16="http://schemas.microsoft.com/office/drawing/2014/main" id="{DEB1329D-46B2-DC6E-5FAD-96EC6E317A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4804"/>
            <a:ext cx="6858000" cy="4161500"/>
          </a:xfrm>
          <a:prstGeom prst="rect">
            <a:avLst/>
          </a:prstGeom>
        </p:spPr>
      </p:pic>
    </p:spTree>
    <p:extLst>
      <p:ext uri="{BB962C8B-B14F-4D97-AF65-F5344CB8AC3E}">
        <p14:creationId xmlns:p14="http://schemas.microsoft.com/office/powerpoint/2010/main" val="3572497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13</a:t>
            </a:fld>
            <a:endParaRPr lang="de-DE" altLang="ja-JP"/>
          </a:p>
        </p:txBody>
      </p:sp>
      <p:pic>
        <p:nvPicPr>
          <p:cNvPr id="3" name="图片 2" descr="文本&#10;&#10;低可信度描述已自动生成">
            <a:extLst>
              <a:ext uri="{FF2B5EF4-FFF2-40B4-BE49-F238E27FC236}">
                <a16:creationId xmlns:a16="http://schemas.microsoft.com/office/drawing/2014/main" id="{01771313-0F3C-6B7B-1482-BC3A253DB7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06658"/>
            <a:ext cx="6858000" cy="4088273"/>
          </a:xfrm>
          <a:prstGeom prst="rect">
            <a:avLst/>
          </a:prstGeom>
        </p:spPr>
      </p:pic>
    </p:spTree>
    <p:extLst>
      <p:ext uri="{BB962C8B-B14F-4D97-AF65-F5344CB8AC3E}">
        <p14:creationId xmlns:p14="http://schemas.microsoft.com/office/powerpoint/2010/main" val="6764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14</a:t>
            </a:fld>
            <a:endParaRPr lang="de-DE" altLang="ja-JP"/>
          </a:p>
        </p:txBody>
      </p:sp>
      <p:pic>
        <p:nvPicPr>
          <p:cNvPr id="5" name="图片 4" descr="图形用户界面&#10;&#10;描述已自动生成">
            <a:extLst>
              <a:ext uri="{FF2B5EF4-FFF2-40B4-BE49-F238E27FC236}">
                <a16:creationId xmlns:a16="http://schemas.microsoft.com/office/drawing/2014/main" id="{50B9560F-6CA9-05EE-1A62-D8965D473E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4004"/>
            <a:ext cx="7948246" cy="4187586"/>
          </a:xfrm>
          <a:prstGeom prst="rect">
            <a:avLst/>
          </a:prstGeom>
        </p:spPr>
      </p:pic>
    </p:spTree>
    <p:extLst>
      <p:ext uri="{BB962C8B-B14F-4D97-AF65-F5344CB8AC3E}">
        <p14:creationId xmlns:p14="http://schemas.microsoft.com/office/powerpoint/2010/main" val="121768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15</a:t>
            </a:fld>
            <a:endParaRPr lang="de-DE" altLang="ja-JP"/>
          </a:p>
        </p:txBody>
      </p:sp>
      <p:pic>
        <p:nvPicPr>
          <p:cNvPr id="3" name="图片 2" descr="图示, 日程表&#10;&#10;描述已自动生成">
            <a:extLst>
              <a:ext uri="{FF2B5EF4-FFF2-40B4-BE49-F238E27FC236}">
                <a16:creationId xmlns:a16="http://schemas.microsoft.com/office/drawing/2014/main" id="{5B1E9A1D-2216-625B-DA08-FF0E23F152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15843"/>
            <a:ext cx="7871513" cy="4186976"/>
          </a:xfrm>
          <a:prstGeom prst="rect">
            <a:avLst/>
          </a:prstGeom>
        </p:spPr>
      </p:pic>
    </p:spTree>
    <p:extLst>
      <p:ext uri="{BB962C8B-B14F-4D97-AF65-F5344CB8AC3E}">
        <p14:creationId xmlns:p14="http://schemas.microsoft.com/office/powerpoint/2010/main" val="50732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16</a:t>
            </a:fld>
            <a:endParaRPr lang="de-DE" altLang="ja-JP"/>
          </a:p>
        </p:txBody>
      </p:sp>
      <p:pic>
        <p:nvPicPr>
          <p:cNvPr id="5" name="图片 4" descr="图示&#10;&#10;中度可信度描述已自动生成">
            <a:extLst>
              <a:ext uri="{FF2B5EF4-FFF2-40B4-BE49-F238E27FC236}">
                <a16:creationId xmlns:a16="http://schemas.microsoft.com/office/drawing/2014/main" id="{BEA4B7AC-AA4B-F648-EA21-EC42102F59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7747"/>
            <a:ext cx="7255110" cy="4161183"/>
          </a:xfrm>
          <a:prstGeom prst="rect">
            <a:avLst/>
          </a:prstGeom>
        </p:spPr>
      </p:pic>
    </p:spTree>
    <p:extLst>
      <p:ext uri="{BB962C8B-B14F-4D97-AF65-F5344CB8AC3E}">
        <p14:creationId xmlns:p14="http://schemas.microsoft.com/office/powerpoint/2010/main" val="3196924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17</a:t>
            </a:fld>
            <a:endParaRPr lang="de-DE" altLang="ja-JP"/>
          </a:p>
        </p:txBody>
      </p:sp>
      <p:pic>
        <p:nvPicPr>
          <p:cNvPr id="3" name="图片 2" descr="日程表&#10;&#10;描述已自动生成">
            <a:extLst>
              <a:ext uri="{FF2B5EF4-FFF2-40B4-BE49-F238E27FC236}">
                <a16:creationId xmlns:a16="http://schemas.microsoft.com/office/drawing/2014/main" id="{0DE196EC-A11A-E665-5140-092650FF32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5225"/>
            <a:ext cx="7967429" cy="4180003"/>
          </a:xfrm>
          <a:prstGeom prst="rect">
            <a:avLst/>
          </a:prstGeom>
        </p:spPr>
      </p:pic>
    </p:spTree>
    <p:extLst>
      <p:ext uri="{BB962C8B-B14F-4D97-AF65-F5344CB8AC3E}">
        <p14:creationId xmlns:p14="http://schemas.microsoft.com/office/powerpoint/2010/main" val="256617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18</a:t>
            </a:fld>
            <a:endParaRPr lang="de-DE" altLang="ja-JP"/>
          </a:p>
        </p:txBody>
      </p:sp>
      <p:pic>
        <p:nvPicPr>
          <p:cNvPr id="5" name="图片 4" descr="图示&#10;&#10;描述已自动生成">
            <a:extLst>
              <a:ext uri="{FF2B5EF4-FFF2-40B4-BE49-F238E27FC236}">
                <a16:creationId xmlns:a16="http://schemas.microsoft.com/office/drawing/2014/main" id="{1355D675-5DE0-828D-3806-563EFCCB75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3537"/>
            <a:ext cx="7161734" cy="4167307"/>
          </a:xfrm>
          <a:prstGeom prst="rect">
            <a:avLst/>
          </a:prstGeom>
        </p:spPr>
      </p:pic>
    </p:spTree>
    <p:extLst>
      <p:ext uri="{BB962C8B-B14F-4D97-AF65-F5344CB8AC3E}">
        <p14:creationId xmlns:p14="http://schemas.microsoft.com/office/powerpoint/2010/main" val="2148112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19</a:t>
            </a:fld>
            <a:endParaRPr lang="de-DE" altLang="ja-JP"/>
          </a:p>
        </p:txBody>
      </p:sp>
      <p:pic>
        <p:nvPicPr>
          <p:cNvPr id="3" name="图片 2" descr="文本&#10;&#10;中度可信度描述已自动生成">
            <a:extLst>
              <a:ext uri="{FF2B5EF4-FFF2-40B4-BE49-F238E27FC236}">
                <a16:creationId xmlns:a16="http://schemas.microsoft.com/office/drawing/2014/main" id="{EA6C3AE4-040B-F360-0B63-B13DCF81E4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8726"/>
            <a:ext cx="6477533" cy="4179298"/>
          </a:xfrm>
          <a:prstGeom prst="rect">
            <a:avLst/>
          </a:prstGeom>
        </p:spPr>
      </p:pic>
    </p:spTree>
    <p:extLst>
      <p:ext uri="{BB962C8B-B14F-4D97-AF65-F5344CB8AC3E}">
        <p14:creationId xmlns:p14="http://schemas.microsoft.com/office/powerpoint/2010/main" val="147629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a:t>
            </a:fld>
            <a:endParaRPr lang="de-DE" altLang="ja-JP"/>
          </a:p>
        </p:txBody>
      </p:sp>
      <p:pic>
        <p:nvPicPr>
          <p:cNvPr id="2" name="图片 1" descr="图片包含 图表&#10;&#10;描述已自动生成">
            <a:extLst>
              <a:ext uri="{FF2B5EF4-FFF2-40B4-BE49-F238E27FC236}">
                <a16:creationId xmlns:a16="http://schemas.microsoft.com/office/drawing/2014/main" id="{C52EA10C-C0E7-17D7-6B89-DBA1DC80BF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0092"/>
            <a:ext cx="6858000" cy="4136867"/>
          </a:xfrm>
          <a:prstGeom prst="rect">
            <a:avLst/>
          </a:prstGeom>
        </p:spPr>
      </p:pic>
    </p:spTree>
    <p:extLst>
      <p:ext uri="{BB962C8B-B14F-4D97-AF65-F5344CB8AC3E}">
        <p14:creationId xmlns:p14="http://schemas.microsoft.com/office/powerpoint/2010/main" val="2176022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20</a:t>
            </a:fld>
            <a:endParaRPr lang="de-DE" altLang="ja-JP"/>
          </a:p>
        </p:txBody>
      </p:sp>
      <p:pic>
        <p:nvPicPr>
          <p:cNvPr id="5" name="图片 4" descr="图片包含 条形图&#10;&#10;描述已自动生成">
            <a:extLst>
              <a:ext uri="{FF2B5EF4-FFF2-40B4-BE49-F238E27FC236}">
                <a16:creationId xmlns:a16="http://schemas.microsoft.com/office/drawing/2014/main" id="{C296A539-5D9B-F729-25FD-B5A21423D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06361"/>
            <a:ext cx="7679681" cy="4177776"/>
          </a:xfrm>
          <a:prstGeom prst="rect">
            <a:avLst/>
          </a:prstGeom>
        </p:spPr>
      </p:pic>
    </p:spTree>
    <p:extLst>
      <p:ext uri="{BB962C8B-B14F-4D97-AF65-F5344CB8AC3E}">
        <p14:creationId xmlns:p14="http://schemas.microsoft.com/office/powerpoint/2010/main" val="3240820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21</a:t>
            </a:fld>
            <a:endParaRPr lang="de-DE" altLang="ja-JP"/>
          </a:p>
        </p:txBody>
      </p:sp>
      <p:pic>
        <p:nvPicPr>
          <p:cNvPr id="3" name="图片 2" descr="表格&#10;&#10;描述已自动生成">
            <a:extLst>
              <a:ext uri="{FF2B5EF4-FFF2-40B4-BE49-F238E27FC236}">
                <a16:creationId xmlns:a16="http://schemas.microsoft.com/office/drawing/2014/main" id="{A3E3FB52-8128-5027-14EE-51E1E3D99F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11354"/>
            <a:ext cx="7190015" cy="4116421"/>
          </a:xfrm>
          <a:prstGeom prst="rect">
            <a:avLst/>
          </a:prstGeom>
        </p:spPr>
      </p:pic>
    </p:spTree>
    <p:extLst>
      <p:ext uri="{BB962C8B-B14F-4D97-AF65-F5344CB8AC3E}">
        <p14:creationId xmlns:p14="http://schemas.microsoft.com/office/powerpoint/2010/main" val="245547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22</a:t>
            </a:fld>
            <a:endParaRPr lang="de-DE" altLang="ja-JP"/>
          </a:p>
        </p:txBody>
      </p:sp>
      <p:pic>
        <p:nvPicPr>
          <p:cNvPr id="5" name="图片 4" descr="图片包含 文本&#10;&#10;描述已自动生成">
            <a:extLst>
              <a:ext uri="{FF2B5EF4-FFF2-40B4-BE49-F238E27FC236}">
                <a16:creationId xmlns:a16="http://schemas.microsoft.com/office/drawing/2014/main" id="{E9956C32-F63B-0F98-8C91-B9A577F455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5284"/>
            <a:ext cx="7718048" cy="4178561"/>
          </a:xfrm>
          <a:prstGeom prst="rect">
            <a:avLst/>
          </a:prstGeom>
        </p:spPr>
      </p:pic>
    </p:spTree>
    <p:extLst>
      <p:ext uri="{BB962C8B-B14F-4D97-AF65-F5344CB8AC3E}">
        <p14:creationId xmlns:p14="http://schemas.microsoft.com/office/powerpoint/2010/main" val="349253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23</a:t>
            </a:fld>
            <a:endParaRPr lang="de-DE" altLang="ja-JP"/>
          </a:p>
        </p:txBody>
      </p:sp>
      <p:pic>
        <p:nvPicPr>
          <p:cNvPr id="3" name="图片 2" descr="表格&#10;&#10;低可信度描述已自动生成">
            <a:extLst>
              <a:ext uri="{FF2B5EF4-FFF2-40B4-BE49-F238E27FC236}">
                <a16:creationId xmlns:a16="http://schemas.microsoft.com/office/drawing/2014/main" id="{0AED6440-1FAF-CB19-4798-D176316D02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11353"/>
            <a:ext cx="7238468" cy="4127903"/>
          </a:xfrm>
          <a:prstGeom prst="rect">
            <a:avLst/>
          </a:prstGeom>
        </p:spPr>
      </p:pic>
    </p:spTree>
    <p:extLst>
      <p:ext uri="{BB962C8B-B14F-4D97-AF65-F5344CB8AC3E}">
        <p14:creationId xmlns:p14="http://schemas.microsoft.com/office/powerpoint/2010/main" val="1847357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24</a:t>
            </a:fld>
            <a:endParaRPr lang="de-DE" altLang="ja-JP"/>
          </a:p>
        </p:txBody>
      </p:sp>
      <p:pic>
        <p:nvPicPr>
          <p:cNvPr id="5" name="图片 4" descr="图片包含 日程表&#10;&#10;描述已自动生成">
            <a:extLst>
              <a:ext uri="{FF2B5EF4-FFF2-40B4-BE49-F238E27FC236}">
                <a16:creationId xmlns:a16="http://schemas.microsoft.com/office/drawing/2014/main" id="{C632FA3B-9FA7-F428-27E5-9067C219E5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5723"/>
            <a:ext cx="7027452" cy="4150217"/>
          </a:xfrm>
          <a:prstGeom prst="rect">
            <a:avLst/>
          </a:prstGeom>
        </p:spPr>
      </p:pic>
    </p:spTree>
    <p:extLst>
      <p:ext uri="{BB962C8B-B14F-4D97-AF65-F5344CB8AC3E}">
        <p14:creationId xmlns:p14="http://schemas.microsoft.com/office/powerpoint/2010/main" val="319845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25</a:t>
            </a:fld>
            <a:endParaRPr lang="de-DE" altLang="ja-JP"/>
          </a:p>
        </p:txBody>
      </p:sp>
      <p:pic>
        <p:nvPicPr>
          <p:cNvPr id="3" name="图片 2" descr="图片包含 表格&#10;&#10;描述已自动生成">
            <a:extLst>
              <a:ext uri="{FF2B5EF4-FFF2-40B4-BE49-F238E27FC236}">
                <a16:creationId xmlns:a16="http://schemas.microsoft.com/office/drawing/2014/main" id="{F3C2256D-1A07-5F68-6C4F-365AE4740C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7748"/>
            <a:ext cx="7558187" cy="4186365"/>
          </a:xfrm>
          <a:prstGeom prst="rect">
            <a:avLst/>
          </a:prstGeom>
        </p:spPr>
      </p:pic>
    </p:spTree>
    <p:extLst>
      <p:ext uri="{BB962C8B-B14F-4D97-AF65-F5344CB8AC3E}">
        <p14:creationId xmlns:p14="http://schemas.microsoft.com/office/powerpoint/2010/main" val="131803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26</a:t>
            </a:fld>
            <a:endParaRPr lang="de-DE" altLang="ja-JP"/>
          </a:p>
        </p:txBody>
      </p:sp>
      <p:pic>
        <p:nvPicPr>
          <p:cNvPr id="5" name="图片 4" descr="应用程序&#10;&#10;低可信度描述已自动生成">
            <a:extLst>
              <a:ext uri="{FF2B5EF4-FFF2-40B4-BE49-F238E27FC236}">
                <a16:creationId xmlns:a16="http://schemas.microsoft.com/office/drawing/2014/main" id="{4C59ACF1-0B47-12D1-D936-E8F927F93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0538"/>
            <a:ext cx="7347172" cy="4162650"/>
          </a:xfrm>
          <a:prstGeom prst="rect">
            <a:avLst/>
          </a:prstGeom>
        </p:spPr>
      </p:pic>
    </p:spTree>
    <p:extLst>
      <p:ext uri="{BB962C8B-B14F-4D97-AF65-F5344CB8AC3E}">
        <p14:creationId xmlns:p14="http://schemas.microsoft.com/office/powerpoint/2010/main" val="31887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27</a:t>
            </a:fld>
            <a:endParaRPr lang="de-DE" altLang="ja-JP"/>
          </a:p>
        </p:txBody>
      </p:sp>
      <p:pic>
        <p:nvPicPr>
          <p:cNvPr id="3" name="图片 2" descr="图片包含 图形用户界面&#10;&#10;描述已自动生成">
            <a:extLst>
              <a:ext uri="{FF2B5EF4-FFF2-40B4-BE49-F238E27FC236}">
                <a16:creationId xmlns:a16="http://schemas.microsoft.com/office/drawing/2014/main" id="{4748C6DE-BC66-F1A0-59A8-E4C0BA1FB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11354"/>
            <a:ext cx="7871513" cy="4415416"/>
          </a:xfrm>
          <a:prstGeom prst="rect">
            <a:avLst/>
          </a:prstGeom>
        </p:spPr>
      </p:pic>
    </p:spTree>
    <p:extLst>
      <p:ext uri="{BB962C8B-B14F-4D97-AF65-F5344CB8AC3E}">
        <p14:creationId xmlns:p14="http://schemas.microsoft.com/office/powerpoint/2010/main" val="227496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28</a:t>
            </a:fld>
            <a:endParaRPr lang="de-DE" altLang="ja-JP"/>
          </a:p>
        </p:txBody>
      </p:sp>
      <p:pic>
        <p:nvPicPr>
          <p:cNvPr id="5" name="图片 4" descr="图片包含 表格&#10;&#10;描述已自动生成">
            <a:extLst>
              <a:ext uri="{FF2B5EF4-FFF2-40B4-BE49-F238E27FC236}">
                <a16:creationId xmlns:a16="http://schemas.microsoft.com/office/drawing/2014/main" id="{0210A2D7-0FA7-B52E-CA16-7CE157557E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7749"/>
            <a:ext cx="7375440" cy="4161182"/>
          </a:xfrm>
          <a:prstGeom prst="rect">
            <a:avLst/>
          </a:prstGeom>
        </p:spPr>
      </p:pic>
    </p:spTree>
    <p:extLst>
      <p:ext uri="{BB962C8B-B14F-4D97-AF65-F5344CB8AC3E}">
        <p14:creationId xmlns:p14="http://schemas.microsoft.com/office/powerpoint/2010/main" val="2355567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29</a:t>
            </a:fld>
            <a:endParaRPr lang="de-DE" altLang="ja-JP"/>
          </a:p>
        </p:txBody>
      </p:sp>
      <p:pic>
        <p:nvPicPr>
          <p:cNvPr id="3" name="图片 2" descr="表格&#10;&#10;描述已自动生成">
            <a:extLst>
              <a:ext uri="{FF2B5EF4-FFF2-40B4-BE49-F238E27FC236}">
                <a16:creationId xmlns:a16="http://schemas.microsoft.com/office/drawing/2014/main" id="{EAFAB3C0-5448-597A-7893-9E10490632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4991"/>
            <a:ext cx="7692470" cy="4165370"/>
          </a:xfrm>
          <a:prstGeom prst="rect">
            <a:avLst/>
          </a:prstGeom>
        </p:spPr>
      </p:pic>
    </p:spTree>
    <p:extLst>
      <p:ext uri="{BB962C8B-B14F-4D97-AF65-F5344CB8AC3E}">
        <p14:creationId xmlns:p14="http://schemas.microsoft.com/office/powerpoint/2010/main" val="352437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E42DF966-878A-AC0F-975C-F16EBEF128F4}"/>
              </a:ext>
            </a:extLst>
          </p:cNvPr>
          <p:cNvSpPr>
            <a:spLocks noGrp="1"/>
          </p:cNvSpPr>
          <p:nvPr>
            <p:ph idx="1"/>
          </p:nvPr>
        </p:nvSpPr>
        <p:spPr/>
        <p:txBody>
          <a:bodyPr/>
          <a:lstStyle/>
          <a:p>
            <a:pPr marL="0" indent="0">
              <a:buNone/>
            </a:pPr>
            <a:r>
              <a:rPr lang="en-US" altLang="zh-CN" b="1" i="0" dirty="0">
                <a:solidFill>
                  <a:srgbClr val="121212"/>
                </a:solidFill>
                <a:effectLst/>
                <a:latin typeface="-apple-system"/>
              </a:rPr>
              <a:t>SOME/IP </a:t>
            </a:r>
            <a:r>
              <a:rPr lang="zh-CN" altLang="en-US" b="1" i="0" dirty="0">
                <a:solidFill>
                  <a:srgbClr val="121212"/>
                </a:solidFill>
                <a:effectLst/>
                <a:latin typeface="-apple-system"/>
              </a:rPr>
              <a:t>与 </a:t>
            </a:r>
            <a:r>
              <a:rPr lang="en-US" altLang="zh-CN" b="1" i="0" dirty="0">
                <a:solidFill>
                  <a:srgbClr val="121212"/>
                </a:solidFill>
                <a:effectLst/>
                <a:latin typeface="-apple-system"/>
              </a:rPr>
              <a:t>CAN </a:t>
            </a:r>
            <a:r>
              <a:rPr lang="zh-CN" altLang="en-US" b="1" i="0" dirty="0">
                <a:solidFill>
                  <a:srgbClr val="121212"/>
                </a:solidFill>
                <a:effectLst/>
                <a:latin typeface="-apple-system"/>
              </a:rPr>
              <a:t>的不同</a:t>
            </a:r>
          </a:p>
          <a:p>
            <a:endParaRPr lang="en-US" altLang="zh-CN" dirty="0"/>
          </a:p>
          <a:p>
            <a:endParaRPr lang="en-US" altLang="zh-CN" dirty="0"/>
          </a:p>
          <a:p>
            <a:endParaRPr lang="en-US" altLang="zh-CN" dirty="0"/>
          </a:p>
          <a:p>
            <a:endParaRPr lang="en-US" altLang="zh-CN" dirty="0"/>
          </a:p>
          <a:p>
            <a:pPr marL="0" indent="0">
              <a:buNone/>
            </a:pPr>
            <a:r>
              <a:rPr lang="en-US" altLang="zh-CN" sz="1400" b="0" i="0" dirty="0">
                <a:solidFill>
                  <a:srgbClr val="121212"/>
                </a:solidFill>
                <a:effectLst/>
                <a:latin typeface="-apple-system"/>
              </a:rPr>
              <a:t>CAN </a:t>
            </a:r>
            <a:r>
              <a:rPr lang="zh-CN" altLang="en-US" sz="1400" b="0" i="0" dirty="0">
                <a:solidFill>
                  <a:srgbClr val="121212"/>
                </a:solidFill>
                <a:effectLst/>
                <a:latin typeface="-apple-system"/>
              </a:rPr>
              <a:t>协议是汽车软件开发最重要的通信协议，但随着汽车智能化程度越来越高，</a:t>
            </a:r>
            <a:r>
              <a:rPr lang="en-US" altLang="zh-CN" sz="1400" b="0" i="0" dirty="0">
                <a:solidFill>
                  <a:srgbClr val="121212"/>
                </a:solidFill>
                <a:effectLst/>
                <a:latin typeface="-apple-system"/>
              </a:rPr>
              <a:t>CAN </a:t>
            </a:r>
            <a:r>
              <a:rPr lang="zh-CN" altLang="en-US" sz="1400" b="0" i="0" dirty="0">
                <a:solidFill>
                  <a:srgbClr val="121212"/>
                </a:solidFill>
                <a:effectLst/>
                <a:latin typeface="-apple-system"/>
              </a:rPr>
              <a:t>通信遇到的瓶颈越来越大，表现在 </a:t>
            </a:r>
            <a:r>
              <a:rPr lang="en-US" altLang="zh-CN" sz="1400" b="0" i="0" dirty="0">
                <a:solidFill>
                  <a:srgbClr val="121212"/>
                </a:solidFill>
                <a:effectLst/>
                <a:latin typeface="-apple-system"/>
              </a:rPr>
              <a:t>2 </a:t>
            </a:r>
            <a:r>
              <a:rPr lang="zh-CN" altLang="en-US" sz="1400" b="0" i="0" dirty="0">
                <a:solidFill>
                  <a:srgbClr val="121212"/>
                </a:solidFill>
                <a:effectLst/>
                <a:latin typeface="-apple-system"/>
              </a:rPr>
              <a:t>个维度</a:t>
            </a:r>
            <a:r>
              <a:rPr lang="en-US" altLang="zh-CN" sz="1400" b="0" i="0" dirty="0">
                <a:solidFill>
                  <a:srgbClr val="121212"/>
                </a:solidFill>
                <a:effectLst/>
                <a:latin typeface="-apple-system"/>
              </a:rPr>
              <a:t>: </a:t>
            </a:r>
          </a:p>
          <a:p>
            <a:pPr marL="0" indent="0">
              <a:buNone/>
            </a:pPr>
            <a:r>
              <a:rPr lang="zh-CN" altLang="en-US" sz="1600" b="1" i="0" dirty="0">
                <a:solidFill>
                  <a:srgbClr val="121212"/>
                </a:solidFill>
                <a:effectLst/>
                <a:latin typeface="-apple-system"/>
              </a:rPr>
              <a:t>        通信速度</a:t>
            </a:r>
          </a:p>
          <a:p>
            <a:pPr marL="0" indent="0">
              <a:buNone/>
            </a:pPr>
            <a:r>
              <a:rPr lang="zh-CN" altLang="en-US" sz="1600" b="1" i="0" dirty="0">
                <a:solidFill>
                  <a:srgbClr val="121212"/>
                </a:solidFill>
                <a:effectLst/>
                <a:latin typeface="-apple-system"/>
              </a:rPr>
              <a:t>        通信负荷</a:t>
            </a:r>
          </a:p>
          <a:p>
            <a:pPr marL="0" indent="0">
              <a:buNone/>
            </a:pPr>
            <a:endParaRPr lang="en-US" altLang="zh-CN" sz="1400" b="0" i="0" dirty="0">
              <a:solidFill>
                <a:srgbClr val="121212"/>
              </a:solidFill>
              <a:effectLst/>
              <a:latin typeface="-apple-system"/>
            </a:endParaRPr>
          </a:p>
          <a:p>
            <a:pPr marL="0" indent="0">
              <a:buNone/>
            </a:pPr>
            <a:endParaRPr lang="en-US" altLang="zh-CN" sz="1400" dirty="0">
              <a:solidFill>
                <a:srgbClr val="121212"/>
              </a:solidFill>
              <a:latin typeface="-apple-system"/>
            </a:endParaRPr>
          </a:p>
          <a:p>
            <a:pPr marL="0" indent="0">
              <a:buNone/>
            </a:pPr>
            <a:endParaRPr lang="zh-CN" altLang="en-US" sz="1400" dirty="0"/>
          </a:p>
        </p:txBody>
      </p:sp>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4"/>
          </p:nvPr>
        </p:nvSpPr>
        <p:spPr/>
        <p:txBody>
          <a:bodyPr/>
          <a:lstStyle/>
          <a:p>
            <a:fld id="{3983518B-932F-4C75-B67B-D0567CEE7112}" type="slidenum">
              <a:rPr lang="de-DE" altLang="ja-JP" smtClean="0"/>
              <a:pPr/>
              <a:t>3</a:t>
            </a:fld>
            <a:endParaRPr lang="de-DE" altLang="ja-JP"/>
          </a:p>
        </p:txBody>
      </p:sp>
      <p:pic>
        <p:nvPicPr>
          <p:cNvPr id="5" name="图片 4">
            <a:extLst>
              <a:ext uri="{FF2B5EF4-FFF2-40B4-BE49-F238E27FC236}">
                <a16:creationId xmlns:a16="http://schemas.microsoft.com/office/drawing/2014/main" id="{9E80C532-62CA-3BDF-CBC6-DDB486F225E8}"/>
              </a:ext>
            </a:extLst>
          </p:cNvPr>
          <p:cNvPicPr>
            <a:picLocks noChangeAspect="1"/>
          </p:cNvPicPr>
          <p:nvPr/>
        </p:nvPicPr>
        <p:blipFill>
          <a:blip r:embed="rId2"/>
          <a:stretch>
            <a:fillRect/>
          </a:stretch>
        </p:blipFill>
        <p:spPr>
          <a:xfrm>
            <a:off x="230400" y="1446533"/>
            <a:ext cx="6973273" cy="1457528"/>
          </a:xfrm>
          <a:prstGeom prst="rect">
            <a:avLst/>
          </a:prstGeom>
        </p:spPr>
      </p:pic>
    </p:spTree>
    <p:extLst>
      <p:ext uri="{BB962C8B-B14F-4D97-AF65-F5344CB8AC3E}">
        <p14:creationId xmlns:p14="http://schemas.microsoft.com/office/powerpoint/2010/main" val="2922169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30</a:t>
            </a:fld>
            <a:endParaRPr lang="de-DE" altLang="ja-JP"/>
          </a:p>
        </p:txBody>
      </p:sp>
      <p:pic>
        <p:nvPicPr>
          <p:cNvPr id="5" name="图片 4" descr="文本&#10;&#10;描述已自动生成">
            <a:extLst>
              <a:ext uri="{FF2B5EF4-FFF2-40B4-BE49-F238E27FC236}">
                <a16:creationId xmlns:a16="http://schemas.microsoft.com/office/drawing/2014/main" id="{0B634867-0389-C064-895D-D4E823F10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4054"/>
            <a:ext cx="6522294" cy="4170053"/>
          </a:xfrm>
          <a:prstGeom prst="rect">
            <a:avLst/>
          </a:prstGeom>
        </p:spPr>
      </p:pic>
    </p:spTree>
    <p:extLst>
      <p:ext uri="{BB962C8B-B14F-4D97-AF65-F5344CB8AC3E}">
        <p14:creationId xmlns:p14="http://schemas.microsoft.com/office/powerpoint/2010/main" val="2100444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31</a:t>
            </a:fld>
            <a:endParaRPr lang="de-DE" altLang="ja-JP"/>
          </a:p>
        </p:txBody>
      </p:sp>
      <p:pic>
        <p:nvPicPr>
          <p:cNvPr id="3" name="图片 2" descr="文本&#10;&#10;描述已自动生成">
            <a:extLst>
              <a:ext uri="{FF2B5EF4-FFF2-40B4-BE49-F238E27FC236}">
                <a16:creationId xmlns:a16="http://schemas.microsoft.com/office/drawing/2014/main" id="{6700DD75-E4ED-3692-9182-E59DFFFBE6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6096"/>
            <a:ext cx="6611815" cy="4123733"/>
          </a:xfrm>
          <a:prstGeom prst="rect">
            <a:avLst/>
          </a:prstGeom>
        </p:spPr>
      </p:pic>
    </p:spTree>
    <p:extLst>
      <p:ext uri="{BB962C8B-B14F-4D97-AF65-F5344CB8AC3E}">
        <p14:creationId xmlns:p14="http://schemas.microsoft.com/office/powerpoint/2010/main" val="202887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32</a:t>
            </a:fld>
            <a:endParaRPr lang="de-DE" altLang="ja-JP"/>
          </a:p>
        </p:txBody>
      </p:sp>
      <p:pic>
        <p:nvPicPr>
          <p:cNvPr id="5" name="图片 4" descr="文本, 信件&#10;&#10;描述已自动生成">
            <a:extLst>
              <a:ext uri="{FF2B5EF4-FFF2-40B4-BE49-F238E27FC236}">
                <a16:creationId xmlns:a16="http://schemas.microsoft.com/office/drawing/2014/main" id="{67E272F7-37FB-0B59-BBA0-6EB8BB47F7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0068"/>
            <a:ext cx="6477533" cy="4144428"/>
          </a:xfrm>
          <a:prstGeom prst="rect">
            <a:avLst/>
          </a:prstGeom>
        </p:spPr>
      </p:pic>
    </p:spTree>
    <p:extLst>
      <p:ext uri="{BB962C8B-B14F-4D97-AF65-F5344CB8AC3E}">
        <p14:creationId xmlns:p14="http://schemas.microsoft.com/office/powerpoint/2010/main" val="3327772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33</a:t>
            </a:fld>
            <a:endParaRPr lang="de-DE" altLang="ja-JP"/>
          </a:p>
        </p:txBody>
      </p:sp>
      <p:pic>
        <p:nvPicPr>
          <p:cNvPr id="3" name="图片 2" descr="文本&#10;&#10;描述已自动生成">
            <a:extLst>
              <a:ext uri="{FF2B5EF4-FFF2-40B4-BE49-F238E27FC236}">
                <a16:creationId xmlns:a16="http://schemas.microsoft.com/office/drawing/2014/main" id="{785AF1B6-5B52-324A-2BBE-557CC61F67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5794"/>
            <a:ext cx="6458350" cy="4160264"/>
          </a:xfrm>
          <a:prstGeom prst="rect">
            <a:avLst/>
          </a:prstGeom>
        </p:spPr>
      </p:pic>
    </p:spTree>
    <p:extLst>
      <p:ext uri="{BB962C8B-B14F-4D97-AF65-F5344CB8AC3E}">
        <p14:creationId xmlns:p14="http://schemas.microsoft.com/office/powerpoint/2010/main" val="38975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34</a:t>
            </a:fld>
            <a:endParaRPr lang="de-DE" altLang="ja-JP"/>
          </a:p>
        </p:txBody>
      </p:sp>
      <p:pic>
        <p:nvPicPr>
          <p:cNvPr id="5" name="图片 4" descr="图形用户界面&#10;&#10;中度可信度描述已自动生成">
            <a:extLst>
              <a:ext uri="{FF2B5EF4-FFF2-40B4-BE49-F238E27FC236}">
                <a16:creationId xmlns:a16="http://schemas.microsoft.com/office/drawing/2014/main" id="{629064F3-A966-C571-7DC0-57108B30A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91" y="709199"/>
            <a:ext cx="8383067" cy="4428422"/>
          </a:xfrm>
          <a:prstGeom prst="rect">
            <a:avLst/>
          </a:prstGeom>
        </p:spPr>
      </p:pic>
    </p:spTree>
    <p:extLst>
      <p:ext uri="{BB962C8B-B14F-4D97-AF65-F5344CB8AC3E}">
        <p14:creationId xmlns:p14="http://schemas.microsoft.com/office/powerpoint/2010/main" val="3315536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35</a:t>
            </a:fld>
            <a:endParaRPr lang="de-DE" altLang="ja-JP"/>
          </a:p>
        </p:txBody>
      </p:sp>
      <p:pic>
        <p:nvPicPr>
          <p:cNvPr id="3" name="图片 2" descr="文本&#10;&#10;描述已自动生成">
            <a:extLst>
              <a:ext uri="{FF2B5EF4-FFF2-40B4-BE49-F238E27FC236}">
                <a16:creationId xmlns:a16="http://schemas.microsoft.com/office/drawing/2014/main" id="{31FE4F5C-143A-5E04-D047-47B1857F0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07802"/>
            <a:ext cx="6554266" cy="4176036"/>
          </a:xfrm>
          <a:prstGeom prst="rect">
            <a:avLst/>
          </a:prstGeom>
        </p:spPr>
      </p:pic>
    </p:spTree>
    <p:extLst>
      <p:ext uri="{BB962C8B-B14F-4D97-AF65-F5344CB8AC3E}">
        <p14:creationId xmlns:p14="http://schemas.microsoft.com/office/powerpoint/2010/main" val="4138270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36</a:t>
            </a:fld>
            <a:endParaRPr lang="de-DE" altLang="ja-JP"/>
          </a:p>
        </p:txBody>
      </p:sp>
      <p:pic>
        <p:nvPicPr>
          <p:cNvPr id="7" name="图片 6" descr="图形用户界面&#10;&#10;低可信度描述已自动生成">
            <a:extLst>
              <a:ext uri="{FF2B5EF4-FFF2-40B4-BE49-F238E27FC236}">
                <a16:creationId xmlns:a16="http://schemas.microsoft.com/office/drawing/2014/main" id="{76B03EAA-5F1E-19B3-7612-E674BE481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4637"/>
            <a:ext cx="7577734" cy="4408863"/>
          </a:xfrm>
          <a:prstGeom prst="rect">
            <a:avLst/>
          </a:prstGeom>
        </p:spPr>
      </p:pic>
    </p:spTree>
    <p:extLst>
      <p:ext uri="{BB962C8B-B14F-4D97-AF65-F5344CB8AC3E}">
        <p14:creationId xmlns:p14="http://schemas.microsoft.com/office/powerpoint/2010/main" val="3843647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37</a:t>
            </a:fld>
            <a:endParaRPr lang="de-DE" altLang="ja-JP"/>
          </a:p>
        </p:txBody>
      </p:sp>
      <p:pic>
        <p:nvPicPr>
          <p:cNvPr id="9" name="图片 8" descr="图示&#10;&#10;描述已自动生成">
            <a:extLst>
              <a:ext uri="{FF2B5EF4-FFF2-40B4-BE49-F238E27FC236}">
                <a16:creationId xmlns:a16="http://schemas.microsoft.com/office/drawing/2014/main" id="{10DA8F26-0F7A-60F7-2C34-BC316242B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 y="0"/>
            <a:ext cx="9124599" cy="5143500"/>
          </a:xfrm>
          <a:prstGeom prst="rect">
            <a:avLst/>
          </a:prstGeom>
        </p:spPr>
      </p:pic>
    </p:spTree>
    <p:extLst>
      <p:ext uri="{BB962C8B-B14F-4D97-AF65-F5344CB8AC3E}">
        <p14:creationId xmlns:p14="http://schemas.microsoft.com/office/powerpoint/2010/main" val="17059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kumimoji="1" lang="en-US" altLang="ja-JP" dirty="0"/>
              <a:t>© 2022 FNST</a:t>
            </a:r>
            <a:endParaRPr kumimoji="1" lang="ja-JP" altLang="en-US" dirty="0"/>
          </a:p>
        </p:txBody>
      </p:sp>
      <p:sp>
        <p:nvSpPr>
          <p:cNvPr id="2" name="TextBox 1"/>
          <p:cNvSpPr txBox="1">
            <a:spLocks noChangeArrowheads="1"/>
          </p:cNvSpPr>
          <p:nvPr/>
        </p:nvSpPr>
        <p:spPr bwMode="auto">
          <a:xfrm>
            <a:off x="125479" y="2750884"/>
            <a:ext cx="3078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ctr">
              <a:buFont typeface="Arial" panose="020B0604020202020204" pitchFamily="34" charset="0"/>
              <a:buNone/>
            </a:pPr>
            <a:r>
              <a:rPr lang="ja-JP" altLang="en-US" sz="2400" dirty="0">
                <a:solidFill>
                  <a:schemeClr val="tx1"/>
                </a:solidFill>
                <a:latin typeface="Meiryo UI" panose="020B0604030504040204" pitchFamily="50" charset="-128"/>
                <a:ea typeface="Meiryo UI" panose="020B0604030504040204" pitchFamily="50" charset="-128"/>
              </a:rPr>
              <a:t>ご清聴、どうもありがとう</a:t>
            </a:r>
          </a:p>
          <a:p>
            <a:pPr algn="ctr" fontAlgn="ctr">
              <a:buFont typeface="Arial" panose="020B0604020202020204" pitchFamily="34" charset="0"/>
              <a:buNone/>
            </a:pPr>
            <a:r>
              <a:rPr lang="ja-JP" altLang="en-US" sz="2400" dirty="0">
                <a:solidFill>
                  <a:schemeClr val="tx1"/>
                </a:solidFill>
                <a:latin typeface="Meiryo UI" panose="020B0604030504040204" pitchFamily="50" charset="-128"/>
                <a:ea typeface="Meiryo UI" panose="020B0604030504040204" pitchFamily="50" charset="-128"/>
              </a:rPr>
              <a:t>ございました！</a:t>
            </a:r>
            <a:endParaRPr lang="en-US" altLang="ja-JP" sz="2400" dirty="0">
              <a:solidFill>
                <a:schemeClr val="tx1"/>
              </a:solidFill>
              <a:latin typeface="Meiryo UI" panose="020B0604030504040204" pitchFamily="50" charset="-128"/>
              <a:ea typeface="Meiryo UI" panose="020B0604030504040204" pitchFamily="50" charset="-128"/>
            </a:endParaRPr>
          </a:p>
          <a:p>
            <a:pPr algn="ctr">
              <a:buFont typeface="Arial" panose="020B0604020202020204" pitchFamily="34" charset="0"/>
              <a:buNone/>
            </a:pPr>
            <a:endParaRPr lang="zh-CN" altLang="en-US" sz="3600" dirty="0">
              <a:solidFill>
                <a:schemeClr val="tx1"/>
              </a:solidFill>
              <a:latin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E42DF966-878A-AC0F-975C-F16EBEF128F4}"/>
              </a:ext>
            </a:extLst>
          </p:cNvPr>
          <p:cNvSpPr>
            <a:spLocks noGrp="1"/>
          </p:cNvSpPr>
          <p:nvPr>
            <p:ph idx="1"/>
          </p:nvPr>
        </p:nvSpPr>
        <p:spPr>
          <a:xfrm>
            <a:off x="232200" y="780436"/>
            <a:ext cx="8679600" cy="3787200"/>
          </a:xfrm>
        </p:spPr>
        <p:txBody>
          <a:bodyPr/>
          <a:lstStyle/>
          <a:p>
            <a:pPr marL="0" indent="0" algn="l">
              <a:buNone/>
            </a:pPr>
            <a:r>
              <a:rPr lang="en-US" altLang="zh-CN" b="1" i="0" dirty="0">
                <a:solidFill>
                  <a:srgbClr val="121212"/>
                </a:solidFill>
                <a:effectLst/>
                <a:latin typeface="-apple-system"/>
              </a:rPr>
              <a:t>SOME/IP </a:t>
            </a:r>
            <a:r>
              <a:rPr lang="zh-CN" altLang="en-US" b="1" i="0" dirty="0">
                <a:solidFill>
                  <a:srgbClr val="121212"/>
                </a:solidFill>
                <a:effectLst/>
                <a:latin typeface="-apple-system"/>
              </a:rPr>
              <a:t>和 </a:t>
            </a:r>
            <a:r>
              <a:rPr lang="en-US" altLang="zh-CN" b="1" i="0" dirty="0">
                <a:solidFill>
                  <a:srgbClr val="121212"/>
                </a:solidFill>
                <a:effectLst/>
                <a:latin typeface="-apple-system"/>
              </a:rPr>
              <a:t>SOA </a:t>
            </a:r>
            <a:r>
              <a:rPr lang="zh-CN" altLang="en-US" b="1" i="0" dirty="0">
                <a:solidFill>
                  <a:srgbClr val="121212"/>
                </a:solidFill>
                <a:effectLst/>
                <a:latin typeface="-apple-system"/>
              </a:rPr>
              <a:t>的关系</a:t>
            </a:r>
            <a:endParaRPr lang="en-US" altLang="zh-CN" b="1" i="0" dirty="0">
              <a:solidFill>
                <a:srgbClr val="121212"/>
              </a:solidFill>
              <a:effectLst/>
              <a:latin typeface="-apple-system"/>
            </a:endParaRPr>
          </a:p>
          <a:p>
            <a:pPr marL="0" indent="0" algn="l">
              <a:buNone/>
            </a:pPr>
            <a:endParaRPr lang="en-US" altLang="zh-CN" dirty="0"/>
          </a:p>
          <a:p>
            <a:endParaRPr lang="en-US" altLang="zh-CN" b="0" i="0" dirty="0">
              <a:solidFill>
                <a:srgbClr val="121212"/>
              </a:solidFill>
              <a:effectLst/>
              <a:latin typeface="-apple-system"/>
            </a:endParaRPr>
          </a:p>
          <a:p>
            <a:endParaRPr lang="en-US" altLang="zh-CN" dirty="0">
              <a:solidFill>
                <a:srgbClr val="121212"/>
              </a:solidFill>
              <a:latin typeface="-apple-system"/>
            </a:endParaRPr>
          </a:p>
          <a:p>
            <a:endParaRPr lang="en-US" altLang="zh-CN" b="0" i="0" dirty="0">
              <a:solidFill>
                <a:srgbClr val="121212"/>
              </a:solidFill>
              <a:effectLst/>
              <a:latin typeface="-apple-system"/>
            </a:endParaRPr>
          </a:p>
          <a:p>
            <a:endParaRPr lang="en-US" altLang="zh-CN" dirty="0">
              <a:solidFill>
                <a:srgbClr val="121212"/>
              </a:solidFill>
              <a:latin typeface="-apple-system"/>
            </a:endParaRPr>
          </a:p>
          <a:p>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sz="1800" b="0" i="0" dirty="0">
                <a:solidFill>
                  <a:srgbClr val="121212"/>
                </a:solidFill>
                <a:effectLst/>
                <a:latin typeface="-apple-system"/>
              </a:rPr>
              <a:t>AP </a:t>
            </a:r>
            <a:r>
              <a:rPr lang="en-US" altLang="zh-CN" sz="1800" b="0" i="0" dirty="0" err="1">
                <a:solidFill>
                  <a:srgbClr val="121212"/>
                </a:solidFill>
                <a:effectLst/>
                <a:latin typeface="-apple-system"/>
              </a:rPr>
              <a:t>Autosar</a:t>
            </a:r>
            <a:r>
              <a:rPr lang="en-US" altLang="zh-CN" sz="1800" b="0" i="0" dirty="0">
                <a:solidFill>
                  <a:srgbClr val="121212"/>
                </a:solidFill>
                <a:effectLst/>
                <a:latin typeface="-apple-system"/>
              </a:rPr>
              <a:t> </a:t>
            </a:r>
            <a:r>
              <a:rPr lang="zh-CN" altLang="en-US" sz="1800" b="0" i="0" dirty="0">
                <a:solidFill>
                  <a:srgbClr val="121212"/>
                </a:solidFill>
                <a:effectLst/>
                <a:latin typeface="-apple-system"/>
              </a:rPr>
              <a:t>是基于 </a:t>
            </a:r>
            <a:r>
              <a:rPr lang="en-US" altLang="zh-CN" sz="1800" b="0" i="0" dirty="0">
                <a:solidFill>
                  <a:srgbClr val="121212"/>
                </a:solidFill>
                <a:effectLst/>
                <a:latin typeface="-apple-system"/>
              </a:rPr>
              <a:t>SOA </a:t>
            </a:r>
            <a:r>
              <a:rPr lang="zh-CN" altLang="en-US" sz="1800" b="0" i="0" dirty="0">
                <a:solidFill>
                  <a:srgbClr val="121212"/>
                </a:solidFill>
                <a:effectLst/>
                <a:latin typeface="-apple-system"/>
              </a:rPr>
              <a:t>理念设计的软件框架，而 </a:t>
            </a:r>
            <a:r>
              <a:rPr lang="en-US" altLang="zh-CN" sz="1800" b="0" i="0" dirty="0">
                <a:solidFill>
                  <a:srgbClr val="121212"/>
                </a:solidFill>
                <a:effectLst/>
                <a:latin typeface="-apple-system"/>
              </a:rPr>
              <a:t>SOME/IP </a:t>
            </a:r>
            <a:r>
              <a:rPr lang="zh-CN" altLang="en-US" sz="1800" b="0" i="0" dirty="0">
                <a:solidFill>
                  <a:srgbClr val="121212"/>
                </a:solidFill>
                <a:effectLst/>
                <a:latin typeface="-apple-system"/>
              </a:rPr>
              <a:t>作为其通信协议，可以实现 </a:t>
            </a:r>
            <a:r>
              <a:rPr lang="en-US" altLang="zh-CN" sz="1800" b="0" i="0" dirty="0">
                <a:solidFill>
                  <a:srgbClr val="121212"/>
                </a:solidFill>
                <a:effectLst/>
                <a:latin typeface="-apple-system"/>
              </a:rPr>
              <a:t>Service </a:t>
            </a:r>
            <a:r>
              <a:rPr lang="zh-CN" altLang="en-US" sz="1800" b="0" i="0" dirty="0">
                <a:solidFill>
                  <a:srgbClr val="121212"/>
                </a:solidFill>
                <a:effectLst/>
                <a:latin typeface="-apple-system"/>
              </a:rPr>
              <a:t>的 </a:t>
            </a:r>
            <a:r>
              <a:rPr lang="en-US" altLang="zh-CN" sz="1800" b="0" i="0" dirty="0" err="1">
                <a:solidFill>
                  <a:srgbClr val="121212"/>
                </a:solidFill>
                <a:effectLst/>
                <a:latin typeface="-apple-system"/>
              </a:rPr>
              <a:t>Publishe</a:t>
            </a:r>
            <a:r>
              <a:rPr lang="en-US" altLang="zh-CN" sz="1800" b="0" i="0" dirty="0">
                <a:solidFill>
                  <a:srgbClr val="121212"/>
                </a:solidFill>
                <a:effectLst/>
                <a:latin typeface="-apple-system"/>
              </a:rPr>
              <a:t>/Subscribe </a:t>
            </a:r>
            <a:r>
              <a:rPr lang="zh-CN" altLang="en-US" sz="1800" b="0" i="0" dirty="0">
                <a:solidFill>
                  <a:srgbClr val="121212"/>
                </a:solidFill>
                <a:effectLst/>
                <a:latin typeface="-apple-system"/>
              </a:rPr>
              <a:t>通信，所以在汽车领域一般讲 </a:t>
            </a:r>
            <a:r>
              <a:rPr lang="en-US" altLang="zh-CN" sz="1800" b="0" i="0" dirty="0">
                <a:solidFill>
                  <a:srgbClr val="121212"/>
                </a:solidFill>
                <a:effectLst/>
                <a:latin typeface="-apple-system"/>
              </a:rPr>
              <a:t>SOA </a:t>
            </a:r>
            <a:r>
              <a:rPr lang="zh-CN" altLang="en-US" sz="1800" b="0" i="0" dirty="0">
                <a:solidFill>
                  <a:srgbClr val="121212"/>
                </a:solidFill>
                <a:effectLst/>
                <a:latin typeface="-apple-system"/>
              </a:rPr>
              <a:t>不能不提到 </a:t>
            </a:r>
            <a:r>
              <a:rPr lang="en-US" altLang="zh-CN" sz="1800" b="0" i="0" dirty="0">
                <a:solidFill>
                  <a:srgbClr val="121212"/>
                </a:solidFill>
                <a:effectLst/>
                <a:latin typeface="-apple-system"/>
              </a:rPr>
              <a:t>AP </a:t>
            </a:r>
            <a:r>
              <a:rPr lang="en-US" altLang="zh-CN" sz="1800" b="0" i="0" dirty="0" err="1">
                <a:solidFill>
                  <a:srgbClr val="121212"/>
                </a:solidFill>
                <a:effectLst/>
                <a:latin typeface="-apple-system"/>
              </a:rPr>
              <a:t>Autosar</a:t>
            </a:r>
            <a:r>
              <a:rPr lang="zh-CN" altLang="en-US" sz="1800" b="0" i="0" dirty="0">
                <a:solidFill>
                  <a:srgbClr val="121212"/>
                </a:solidFill>
                <a:effectLst/>
                <a:latin typeface="-apple-system"/>
              </a:rPr>
              <a:t>，而讲到 </a:t>
            </a:r>
            <a:r>
              <a:rPr lang="en-US" altLang="zh-CN" sz="1800" b="0" i="0" dirty="0">
                <a:solidFill>
                  <a:srgbClr val="121212"/>
                </a:solidFill>
                <a:effectLst/>
                <a:latin typeface="-apple-system"/>
              </a:rPr>
              <a:t>SOME/IP </a:t>
            </a:r>
            <a:r>
              <a:rPr lang="zh-CN" altLang="en-US" sz="1800" b="0" i="0" dirty="0">
                <a:solidFill>
                  <a:srgbClr val="121212"/>
                </a:solidFill>
                <a:effectLst/>
                <a:latin typeface="-apple-system"/>
              </a:rPr>
              <a:t>时，</a:t>
            </a:r>
            <a:r>
              <a:rPr lang="en-US" altLang="zh-CN" sz="1800" b="0" i="0" dirty="0">
                <a:solidFill>
                  <a:srgbClr val="121212"/>
                </a:solidFill>
                <a:effectLst/>
                <a:latin typeface="-apple-system"/>
              </a:rPr>
              <a:t>SOA </a:t>
            </a:r>
            <a:r>
              <a:rPr lang="zh-CN" altLang="en-US" sz="1800" b="0" i="0" dirty="0">
                <a:solidFill>
                  <a:srgbClr val="121212"/>
                </a:solidFill>
                <a:effectLst/>
                <a:latin typeface="-apple-system"/>
              </a:rPr>
              <a:t>也会常被提起。</a:t>
            </a:r>
            <a:endParaRPr lang="en-US" altLang="zh-CN" sz="1800" dirty="0"/>
          </a:p>
          <a:p>
            <a:endParaRPr lang="en-US" altLang="zh-CN" dirty="0"/>
          </a:p>
          <a:p>
            <a:pPr marL="0" indent="0">
              <a:buNone/>
            </a:pPr>
            <a:endParaRPr lang="en-US" altLang="zh-CN" sz="1400" b="0" i="0" dirty="0">
              <a:solidFill>
                <a:srgbClr val="121212"/>
              </a:solidFill>
              <a:effectLst/>
              <a:latin typeface="-apple-system"/>
            </a:endParaRPr>
          </a:p>
          <a:p>
            <a:pPr marL="0" indent="0">
              <a:buNone/>
            </a:pPr>
            <a:endParaRPr lang="en-US" altLang="zh-CN" sz="1400" dirty="0">
              <a:solidFill>
                <a:srgbClr val="121212"/>
              </a:solidFill>
              <a:latin typeface="-apple-system"/>
            </a:endParaRPr>
          </a:p>
          <a:p>
            <a:pPr marL="0" indent="0">
              <a:buNone/>
            </a:pPr>
            <a:endParaRPr lang="zh-CN" altLang="en-US" sz="1400" dirty="0"/>
          </a:p>
        </p:txBody>
      </p:sp>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4"/>
          </p:nvPr>
        </p:nvSpPr>
        <p:spPr/>
        <p:txBody>
          <a:bodyPr/>
          <a:lstStyle/>
          <a:p>
            <a:fld id="{3983518B-932F-4C75-B67B-D0567CEE7112}" type="slidenum">
              <a:rPr lang="de-DE" altLang="ja-JP" smtClean="0"/>
              <a:pPr/>
              <a:t>4</a:t>
            </a:fld>
            <a:endParaRPr lang="de-DE" altLang="ja-JP"/>
          </a:p>
        </p:txBody>
      </p:sp>
      <p:pic>
        <p:nvPicPr>
          <p:cNvPr id="1026" name="Picture 2">
            <a:extLst>
              <a:ext uri="{FF2B5EF4-FFF2-40B4-BE49-F238E27FC236}">
                <a16:creationId xmlns:a16="http://schemas.microsoft.com/office/drawing/2014/main" id="{7DBF11AF-EA3C-77FE-8266-481786917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694" y="1224830"/>
            <a:ext cx="5068087" cy="269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06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5</a:t>
            </a:fld>
            <a:endParaRPr lang="de-DE" altLang="ja-JP"/>
          </a:p>
        </p:txBody>
      </p:sp>
      <p:pic>
        <p:nvPicPr>
          <p:cNvPr id="3" name="图片 2" descr="文本&#10;&#10;中度可信度描述已自动生成">
            <a:extLst>
              <a:ext uri="{FF2B5EF4-FFF2-40B4-BE49-F238E27FC236}">
                <a16:creationId xmlns:a16="http://schemas.microsoft.com/office/drawing/2014/main" id="{BFE0DDE8-58BF-681E-DE0D-1A11E7377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44096"/>
            <a:ext cx="6858000" cy="4096469"/>
          </a:xfrm>
          <a:prstGeom prst="rect">
            <a:avLst/>
          </a:prstGeom>
        </p:spPr>
      </p:pic>
    </p:spTree>
    <p:extLst>
      <p:ext uri="{BB962C8B-B14F-4D97-AF65-F5344CB8AC3E}">
        <p14:creationId xmlns:p14="http://schemas.microsoft.com/office/powerpoint/2010/main" val="3447305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6</a:t>
            </a:fld>
            <a:endParaRPr lang="de-DE" altLang="ja-JP"/>
          </a:p>
        </p:txBody>
      </p:sp>
      <p:pic>
        <p:nvPicPr>
          <p:cNvPr id="5" name="图片 4" descr="图形用户界面, 应用程序&#10;&#10;描述已自动生成">
            <a:extLst>
              <a:ext uri="{FF2B5EF4-FFF2-40B4-BE49-F238E27FC236}">
                <a16:creationId xmlns:a16="http://schemas.microsoft.com/office/drawing/2014/main" id="{A3E64B71-4617-0D98-F3F3-DAF2CAB65B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2356"/>
            <a:ext cx="7920808" cy="4147392"/>
          </a:xfrm>
          <a:prstGeom prst="rect">
            <a:avLst/>
          </a:prstGeom>
        </p:spPr>
      </p:pic>
    </p:spTree>
    <p:extLst>
      <p:ext uri="{BB962C8B-B14F-4D97-AF65-F5344CB8AC3E}">
        <p14:creationId xmlns:p14="http://schemas.microsoft.com/office/powerpoint/2010/main" val="1367835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7</a:t>
            </a:fld>
            <a:endParaRPr lang="de-DE" altLang="ja-JP"/>
          </a:p>
        </p:txBody>
      </p:sp>
      <p:pic>
        <p:nvPicPr>
          <p:cNvPr id="3" name="图片 2" descr="图形用户界面, 文本, 应用程序, 电子邮件&#10;&#10;描述已自动生成">
            <a:extLst>
              <a:ext uri="{FF2B5EF4-FFF2-40B4-BE49-F238E27FC236}">
                <a16:creationId xmlns:a16="http://schemas.microsoft.com/office/drawing/2014/main" id="{AD9C9847-2F96-151E-411B-9D9AF05D60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5521"/>
            <a:ext cx="7207486" cy="4157015"/>
          </a:xfrm>
          <a:prstGeom prst="rect">
            <a:avLst/>
          </a:prstGeom>
        </p:spPr>
      </p:pic>
    </p:spTree>
    <p:extLst>
      <p:ext uri="{BB962C8B-B14F-4D97-AF65-F5344CB8AC3E}">
        <p14:creationId xmlns:p14="http://schemas.microsoft.com/office/powerpoint/2010/main" val="426862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8</a:t>
            </a:fld>
            <a:endParaRPr lang="de-DE" altLang="ja-JP"/>
          </a:p>
        </p:txBody>
      </p:sp>
      <p:pic>
        <p:nvPicPr>
          <p:cNvPr id="5" name="图片 4" descr="图形用户界面&#10;&#10;描述已自动生成">
            <a:extLst>
              <a:ext uri="{FF2B5EF4-FFF2-40B4-BE49-F238E27FC236}">
                <a16:creationId xmlns:a16="http://schemas.microsoft.com/office/drawing/2014/main" id="{3CDE6D63-AE22-1A16-3D1A-C872495B1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1004"/>
            <a:ext cx="7340960" cy="4161533"/>
          </a:xfrm>
          <a:prstGeom prst="rect">
            <a:avLst/>
          </a:prstGeom>
        </p:spPr>
      </p:pic>
    </p:spTree>
    <p:extLst>
      <p:ext uri="{BB962C8B-B14F-4D97-AF65-F5344CB8AC3E}">
        <p14:creationId xmlns:p14="http://schemas.microsoft.com/office/powerpoint/2010/main" val="82666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82B837-78C6-AA57-0731-50C4CC2D90C6}"/>
              </a:ext>
            </a:extLst>
          </p:cNvPr>
          <p:cNvSpPr>
            <a:spLocks noGrp="1"/>
          </p:cNvSpPr>
          <p:nvPr>
            <p:ph type="sldNum" sz="quarter" idx="10"/>
          </p:nvPr>
        </p:nvSpPr>
        <p:spPr/>
        <p:txBody>
          <a:bodyPr/>
          <a:lstStyle/>
          <a:p>
            <a:fld id="{3983518B-932F-4C75-B67B-D0567CEE7112}" type="slidenum">
              <a:rPr lang="de-DE" altLang="ja-JP" smtClean="0"/>
              <a:pPr/>
              <a:t>9</a:t>
            </a:fld>
            <a:endParaRPr lang="de-DE" altLang="ja-JP"/>
          </a:p>
        </p:txBody>
      </p:sp>
      <p:pic>
        <p:nvPicPr>
          <p:cNvPr id="3" name="图片 2" descr="图形用户界面, 文本&#10;&#10;描述已自动生成">
            <a:extLst>
              <a:ext uri="{FF2B5EF4-FFF2-40B4-BE49-F238E27FC236}">
                <a16:creationId xmlns:a16="http://schemas.microsoft.com/office/drawing/2014/main" id="{481D6BF4-18CF-9F0B-6B7B-44EFFB7CE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18195"/>
            <a:ext cx="7272131" cy="4147948"/>
          </a:xfrm>
          <a:prstGeom prst="rect">
            <a:avLst/>
          </a:prstGeom>
        </p:spPr>
      </p:pic>
    </p:spTree>
    <p:extLst>
      <p:ext uri="{BB962C8B-B14F-4D97-AF65-F5344CB8AC3E}">
        <p14:creationId xmlns:p14="http://schemas.microsoft.com/office/powerpoint/2010/main" val="2156616026"/>
      </p:ext>
    </p:extLst>
  </p:cSld>
  <p:clrMapOvr>
    <a:masterClrMapping/>
  </p:clrMapOvr>
</p:sld>
</file>

<file path=ppt/theme/theme1.xml><?xml version="1.0" encoding="utf-8"?>
<a:theme xmlns:a="http://schemas.openxmlformats.org/drawingml/2006/main" name="F_Tool_T2_01_JP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T2_01_JP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_Tool_T2_01_JP_B">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_Tool_T2_01_JP_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_Tool_T2_01_JP_Y">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design">
  <a:themeElements>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fontScheme name="Standard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lnDef>
    <a:txDef>
      <a:spPr>
        <a:solidFill>
          <a:srgbClr val="C00000"/>
        </a:solidFill>
        <a:ln>
          <a:solidFill>
            <a:srgbClr val="FFFF00"/>
          </a:solidFill>
        </a:ln>
      </a:spPr>
      <a:bodyPr>
        <a:spAutoFit/>
      </a:bodyPr>
      <a:lstStyle>
        <a:defPPr algn="ctr" eaLnBrk="1" fontAlgn="ctr" hangingPunct="1">
          <a:buFont typeface="Arial" panose="020B0604020202020204" pitchFamily="34" charset="0"/>
          <a:buNone/>
          <a:defRPr kumimoji="1" sz="2000" dirty="0">
            <a:solidFill>
              <a:schemeClr val="bg1"/>
            </a:solidFill>
            <a:latin typeface="MS PGothic" panose="020B0600070205080204" pitchFamily="50" charset="-128"/>
            <a:ea typeface="MS PGothic" panose="020B0600070205080204" pitchFamily="50" charset="-128"/>
          </a:defRPr>
        </a:defPPr>
      </a:lstStyle>
    </a:txDef>
  </a:objectDefaults>
  <a:extraClrSchemeLst>
    <a:extraClrScheme>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tandarddesign">
  <a:themeElements>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fontScheme name="Standard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lnDef>
    <a:txDef>
      <a:spPr>
        <a:solidFill>
          <a:srgbClr val="C00000"/>
        </a:solidFill>
        <a:ln>
          <a:solidFill>
            <a:srgbClr val="FFFF00"/>
          </a:solidFill>
        </a:ln>
      </a:spPr>
      <a:bodyPr>
        <a:spAutoFit/>
      </a:bodyPr>
      <a:lstStyle>
        <a:defPPr algn="ctr" eaLnBrk="1" fontAlgn="ctr" hangingPunct="1">
          <a:buFont typeface="Arial" panose="020B0604020202020204" pitchFamily="34" charset="0"/>
          <a:buNone/>
          <a:defRPr kumimoji="1" sz="2000" dirty="0">
            <a:solidFill>
              <a:schemeClr val="bg1"/>
            </a:solidFill>
            <a:latin typeface="MS PGothic" panose="020B0600070205080204" pitchFamily="50" charset="-128"/>
            <a:ea typeface="MS PGothic" panose="020B0600070205080204" pitchFamily="50" charset="-128"/>
          </a:defRPr>
        </a:defPPr>
      </a:lstStyle>
    </a:txDef>
  </a:objectDefaults>
  <a:extraClrSchemeLst>
    <a:extraClrScheme>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Standarddesign">
  <a:themeElements>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fontScheme name="Standard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lnDef>
    <a:txDef>
      <a:spPr>
        <a:solidFill>
          <a:srgbClr val="C00000"/>
        </a:solidFill>
        <a:ln>
          <a:solidFill>
            <a:srgbClr val="FFFF00"/>
          </a:solidFill>
        </a:ln>
      </a:spPr>
      <a:bodyPr>
        <a:spAutoFit/>
      </a:bodyPr>
      <a:lstStyle>
        <a:defPPr algn="ctr" eaLnBrk="1" fontAlgn="ctr" hangingPunct="1">
          <a:buFont typeface="Arial" panose="020B0604020202020204" pitchFamily="34" charset="0"/>
          <a:buNone/>
          <a:defRPr kumimoji="1" sz="2000" dirty="0">
            <a:solidFill>
              <a:schemeClr val="bg1"/>
            </a:solidFill>
            <a:latin typeface="MS PGothic" panose="020B0600070205080204" pitchFamily="50" charset="-128"/>
            <a:ea typeface="MS PGothic" panose="020B0600070205080204" pitchFamily="50" charset="-128"/>
          </a:defRPr>
        </a:defPPr>
      </a:lstStyle>
    </a:txDef>
  </a:objectDefaults>
  <a:extraClrSchemeLst>
    <a:extraClrScheme>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Standarddesign">
  <a:themeElements>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fontScheme name="Standard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spPr>
      <a:bodyPr vert="eaVert" wrap="square" lIns="90000" tIns="46800" rIns="90000" bIns="46800" numCol="1" anchor="t" anchorCtr="0" compatLnSpc="1">
        <a:spAutoFit/>
      </a:bodyPr>
      <a:lstStyle>
        <a:defPPr marL="0" marR="0" indent="0" algn="ctr" defTabSz="914400" rtl="0" eaLnBrk="1" fontAlgn="ctr" latinLnBrk="0" hangingPunct="1">
          <a:lnSpc>
            <a:spcPct val="100000"/>
          </a:lnSpc>
          <a:spcBef>
            <a:spcPct val="0"/>
          </a:spcBef>
          <a:spcAft>
            <a:spcPct val="0"/>
          </a:spcAft>
          <a:buClrTx/>
          <a:buSzTx/>
          <a:buFont typeface="Arial" panose="020B0604020202020204" pitchFamily="34" charset="0"/>
          <a:buNone/>
          <a:defRPr kumimoji="0" lang="ja-JP" altLang="ja-JP" sz="1800" b="0" i="0" u="none" strike="noStrike" cap="none" normalizeH="0" baseline="0" smtClean="0">
            <a:ln>
              <a:noFill/>
            </a:ln>
            <a:solidFill>
              <a:srgbClr val="000000"/>
            </a:solidFill>
            <a:effectLst/>
            <a:latin typeface="MS PGothic" panose="020B0600070205080204" pitchFamily="50" charset="-128"/>
            <a:ea typeface="MS PGothic" panose="020B0600070205080204" pitchFamily="50" charset="-128"/>
          </a:defRPr>
        </a:defPPr>
      </a:lstStyle>
    </a:lnDef>
    <a:txDef>
      <a:spPr>
        <a:solidFill>
          <a:srgbClr val="C00000"/>
        </a:solidFill>
        <a:ln>
          <a:solidFill>
            <a:srgbClr val="FFFF00"/>
          </a:solidFill>
        </a:ln>
      </a:spPr>
      <a:bodyPr>
        <a:spAutoFit/>
      </a:bodyPr>
      <a:lstStyle>
        <a:defPPr algn="ctr" eaLnBrk="1" fontAlgn="ctr" hangingPunct="1">
          <a:buFont typeface="Arial" panose="020B0604020202020204" pitchFamily="34" charset="0"/>
          <a:buNone/>
          <a:defRPr kumimoji="1" sz="2000" dirty="0">
            <a:solidFill>
              <a:schemeClr val="bg1"/>
            </a:solidFill>
            <a:latin typeface="MS PGothic" panose="020B0600070205080204" pitchFamily="50" charset="-128"/>
            <a:ea typeface="MS PGothic" panose="020B0600070205080204" pitchFamily="50" charset="-128"/>
          </a:defRPr>
        </a:defPPr>
      </a:lstStyle>
    </a:txDef>
  </a:objectDefaults>
  <a:extraClrSchemeLst>
    <a:extraClrScheme>
      <a:clrScheme name="Standarddesign 1">
        <a:dk1>
          <a:srgbClr val="000000"/>
        </a:dk1>
        <a:lt1>
          <a:srgbClr val="FFFFFF"/>
        </a:lt1>
        <a:dk2>
          <a:srgbClr val="000000"/>
        </a:dk2>
        <a:lt2>
          <a:srgbClr val="A5A5A5"/>
        </a:lt2>
        <a:accent1>
          <a:srgbClr val="F3BBBB"/>
        </a:accent1>
        <a:accent2>
          <a:srgbClr val="AE2222"/>
        </a:accent2>
        <a:accent3>
          <a:srgbClr val="FFFFFF"/>
        </a:accent3>
        <a:accent4>
          <a:srgbClr val="000000"/>
        </a:accent4>
        <a:accent5>
          <a:srgbClr val="F8DADA"/>
        </a:accent5>
        <a:accent6>
          <a:srgbClr val="9D1E1E"/>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177</Words>
  <Application>Microsoft Office PowerPoint</Application>
  <PresentationFormat>全屏显示(16:9)</PresentationFormat>
  <Paragraphs>64</Paragraphs>
  <Slides>38</Slides>
  <Notes>0</Notes>
  <HiddenSlides>0</HiddenSlides>
  <MMClips>0</MMClips>
  <ScaleCrop>false</ScaleCrop>
  <HeadingPairs>
    <vt:vector size="6" baseType="variant">
      <vt:variant>
        <vt:lpstr>已用的字体</vt:lpstr>
      </vt:variant>
      <vt:variant>
        <vt:i4>10</vt:i4>
      </vt:variant>
      <vt:variant>
        <vt:lpstr>主题</vt:lpstr>
      </vt:variant>
      <vt:variant>
        <vt:i4>9</vt:i4>
      </vt:variant>
      <vt:variant>
        <vt:lpstr>幻灯片标题</vt:lpstr>
      </vt:variant>
      <vt:variant>
        <vt:i4>38</vt:i4>
      </vt:variant>
    </vt:vector>
  </HeadingPairs>
  <TitlesOfParts>
    <vt:vector size="57" baseType="lpstr">
      <vt:lpstr>-apple-system</vt:lpstr>
      <vt:lpstr>Meiryo UI</vt:lpstr>
      <vt:lpstr>微软雅黑</vt:lpstr>
      <vt:lpstr>Microsoft YaHei UI</vt:lpstr>
      <vt:lpstr>MS PGothic</vt:lpstr>
      <vt:lpstr>宋体</vt:lpstr>
      <vt:lpstr>メイリオ</vt:lpstr>
      <vt:lpstr>Arial</vt:lpstr>
      <vt:lpstr>Tahoma</vt:lpstr>
      <vt:lpstr>Wingdings</vt:lpstr>
      <vt:lpstr>F_Tool_T2_01_JP_R</vt:lpstr>
      <vt:lpstr>F_Tool_T2_01_JP_O</vt:lpstr>
      <vt:lpstr>F_Tool_T2_01_JP_B</vt:lpstr>
      <vt:lpstr>F_Tool_T2_01_JP_E</vt:lpstr>
      <vt:lpstr>F_Tool_T2_01_JP_Y</vt:lpstr>
      <vt:lpstr>Standarddesign</vt:lpstr>
      <vt:lpstr>1_Standarddesign</vt:lpstr>
      <vt:lpstr>2_Standarddesign</vt:lpstr>
      <vt:lpstr>3_Standarddesign</vt:lpstr>
      <vt:lpstr>AUTOSAR SOME/IP介绍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富士通株式会社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Tsuchiya, Yumi/土屋 由美</dc:creator>
  <cp:lastModifiedBy>Wang, Bo/汪 博</cp:lastModifiedBy>
  <cp:revision>120</cp:revision>
  <dcterms:created xsi:type="dcterms:W3CDTF">2021-07-25T02:06:00Z</dcterms:created>
  <dcterms:modified xsi:type="dcterms:W3CDTF">2023-05-23T05:15:50Z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2021-07-25T02:06:17Z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99f6c533-5ccc-48d3-bb6c-b089d8fb28cf</vt:lpwstr>
  </property>
  <property fmtid="{D5CDD505-2E9C-101B-9397-08002B2CF9AE}" pid="8" name="MSIP_Label_a7295cc1-d279-42ac-ab4d-3b0f4fece050_ContentBits">
    <vt:lpwstr>0</vt:lpwstr>
  </property>
  <property fmtid="{D5CDD505-2E9C-101B-9397-08002B2CF9AE}" pid="9" name="KSOProductBuildVer">
    <vt:lpwstr>2052-11.1.0.10132</vt:lpwstr>
  </property>
</Properties>
</file>